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1ac21908cb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f1a02c55b24d78"/>
  </p:sldMasterIdLst>
  <p:sldIdLst>
    <p:sldId xmlns:r="http://schemas.openxmlformats.org/officeDocument/2006/relationships" id="256" r:id="R80cba53f03fc493f"/>
    <p:sldId xmlns:r="http://schemas.openxmlformats.org/officeDocument/2006/relationships" id="257" r:id="Rcbc709f799974053"/>
    <p:sldId xmlns:r="http://schemas.openxmlformats.org/officeDocument/2006/relationships" id="258" r:id="Rca0db94d98e7455e"/>
    <p:sldId xmlns:r="http://schemas.openxmlformats.org/officeDocument/2006/relationships" id="259" r:id="R68396e738c364774"/>
    <p:sldId xmlns:r="http://schemas.openxmlformats.org/officeDocument/2006/relationships" id="260" r:id="Rb382185337e94163"/>
    <p:sldId xmlns:r="http://schemas.openxmlformats.org/officeDocument/2006/relationships" id="261" r:id="Rd5493707a1874639"/>
    <p:sldId xmlns:r="http://schemas.openxmlformats.org/officeDocument/2006/relationships" id="262" r:id="Rb00890413d374e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1a02c55b24d78" /><Relationship Type="http://schemas.openxmlformats.org/officeDocument/2006/relationships/slide" Target="/ppt/slides/slide1.xml" Id="R80cba53f03fc493f" /><Relationship Type="http://schemas.openxmlformats.org/officeDocument/2006/relationships/slide" Target="/ppt/slides/slide2.xml" Id="Rcbc709f799974053" /><Relationship Type="http://schemas.openxmlformats.org/officeDocument/2006/relationships/slide" Target="/ppt/slides/slide3.xml" Id="Rca0db94d98e7455e" /><Relationship Type="http://schemas.openxmlformats.org/officeDocument/2006/relationships/slide" Target="/ppt/slides/slide4.xml" Id="R68396e738c364774" /><Relationship Type="http://schemas.openxmlformats.org/officeDocument/2006/relationships/slide" Target="/ppt/slides/slide5.xml" Id="Rb382185337e94163" /><Relationship Type="http://schemas.openxmlformats.org/officeDocument/2006/relationships/slide" Target="/ppt/slides/slide6.xml" Id="Rd5493707a1874639" /><Relationship Type="http://schemas.openxmlformats.org/officeDocument/2006/relationships/slide" Target="/ppt/slides/slide7.xml" Id="Rb00890413d374e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a8f89e0d9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e166a7a7a4222" /><Relationship Type="http://schemas.openxmlformats.org/officeDocument/2006/relationships/theme" Target="/ppt/slideMasters/theme/theme1.xml" Id="R567c922dddfb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7e166a7a7a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8aa2bc5546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0ba9a9d9f45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0cc285b9b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6223c9a9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ccb336701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ad66846c049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23f4e5d944f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HJAH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1 646 925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JAHREN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Fidjeåsen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922 017 492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HJAH INVEST AS</a:t>
            </a:r>
          </a:p>
        </p:txBody>
      </p:sp>
    </p:spTree>
  </p:cSld>
  <p:clrMapOvr>
    <a:masterClrMapping xmlns:a="http://schemas.openxmlformats.org/drawingml/2006/main"/>
  </p:clrMapOvr>
</p:sld>
</file>