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8faa73d80544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afab5c0cc04cc0"/>
  </p:sldMasterIdLst>
  <p:sldIdLst>
    <p:sldId xmlns:r="http://schemas.openxmlformats.org/officeDocument/2006/relationships" id="256" r:id="R33c896849aa948e3"/>
    <p:sldId xmlns:r="http://schemas.openxmlformats.org/officeDocument/2006/relationships" id="257" r:id="R2024e980862b440c"/>
    <p:sldId xmlns:r="http://schemas.openxmlformats.org/officeDocument/2006/relationships" id="258" r:id="R7c29d19c44d24dac"/>
    <p:sldId xmlns:r="http://schemas.openxmlformats.org/officeDocument/2006/relationships" id="259" r:id="R3a8ee65510d64268"/>
    <p:sldId xmlns:r="http://schemas.openxmlformats.org/officeDocument/2006/relationships" id="260" r:id="R216ed61cee5f4e13"/>
    <p:sldId xmlns:r="http://schemas.openxmlformats.org/officeDocument/2006/relationships" id="261" r:id="R3862312653314b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afab5c0cc04cc0" /><Relationship Type="http://schemas.openxmlformats.org/officeDocument/2006/relationships/slide" Target="/ppt/slides/slide1.xml" Id="R33c896849aa948e3" /><Relationship Type="http://schemas.openxmlformats.org/officeDocument/2006/relationships/slide" Target="/ppt/slides/slide2.xml" Id="R2024e980862b440c" /><Relationship Type="http://schemas.openxmlformats.org/officeDocument/2006/relationships/slide" Target="/ppt/slides/slide3.xml" Id="R7c29d19c44d24dac" /><Relationship Type="http://schemas.openxmlformats.org/officeDocument/2006/relationships/slide" Target="/ppt/slides/slide4.xml" Id="R3a8ee65510d64268" /><Relationship Type="http://schemas.openxmlformats.org/officeDocument/2006/relationships/slide" Target="/ppt/slides/slide5.xml" Id="R216ed61cee5f4e13" /><Relationship Type="http://schemas.openxmlformats.org/officeDocument/2006/relationships/slide" Target="/ppt/slides/slide6.xml" Id="R3862312653314b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92ce2f8b5f47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49d63e028452f" /><Relationship Type="http://schemas.openxmlformats.org/officeDocument/2006/relationships/theme" Target="/ppt/slideMasters/theme/theme1.xml" Id="R59415cd9741a41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249d63e028452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971379a044d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92074e2cc4f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54582e6464a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44273912b047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d964892ea48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a240a600e43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C. INVESTMENT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C. INVESTMENT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C. INVESTMENT II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C. INVESTMENT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C. INVESTMENT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C. INVESTMENT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C. INVESTMENT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C. INVESTMENT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922 017 557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C. INVESTMENT II AS</a:t>
            </a:r>
          </a:p>
        </p:txBody>
      </p:sp>
    </p:spTree>
  </p:cSld>
  <p:clrMapOvr>
    <a:masterClrMapping xmlns:a="http://schemas.openxmlformats.org/drawingml/2006/main"/>
  </p:clrMapOvr>
</p:sld>
</file>