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edcc95a5b341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70e2784221426b"/>
  </p:sldMasterIdLst>
  <p:sldIdLst>
    <p:sldId xmlns:r="http://schemas.openxmlformats.org/officeDocument/2006/relationships" id="256" r:id="Re28d31edc4e54b61"/>
    <p:sldId xmlns:r="http://schemas.openxmlformats.org/officeDocument/2006/relationships" id="257" r:id="R7e472cf8ed414621"/>
    <p:sldId xmlns:r="http://schemas.openxmlformats.org/officeDocument/2006/relationships" id="258" r:id="R6b5d13643d094ee6"/>
    <p:sldId xmlns:r="http://schemas.openxmlformats.org/officeDocument/2006/relationships" id="259" r:id="R3ee6cff59d154697"/>
    <p:sldId xmlns:r="http://schemas.openxmlformats.org/officeDocument/2006/relationships" id="260" r:id="Ra2458bc58d92483d"/>
    <p:sldId xmlns:r="http://schemas.openxmlformats.org/officeDocument/2006/relationships" id="261" r:id="R8e0ee71d6af94861"/>
    <p:sldId xmlns:r="http://schemas.openxmlformats.org/officeDocument/2006/relationships" id="262" r:id="R75cc860f3c3c44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70e2784221426b" /><Relationship Type="http://schemas.openxmlformats.org/officeDocument/2006/relationships/slide" Target="/ppt/slides/slide1.xml" Id="Re28d31edc4e54b61" /><Relationship Type="http://schemas.openxmlformats.org/officeDocument/2006/relationships/slide" Target="/ppt/slides/slide2.xml" Id="R7e472cf8ed414621" /><Relationship Type="http://schemas.openxmlformats.org/officeDocument/2006/relationships/slide" Target="/ppt/slides/slide3.xml" Id="R6b5d13643d094ee6" /><Relationship Type="http://schemas.openxmlformats.org/officeDocument/2006/relationships/slide" Target="/ppt/slides/slide4.xml" Id="R3ee6cff59d154697" /><Relationship Type="http://schemas.openxmlformats.org/officeDocument/2006/relationships/slide" Target="/ppt/slides/slide5.xml" Id="Ra2458bc58d92483d" /><Relationship Type="http://schemas.openxmlformats.org/officeDocument/2006/relationships/slide" Target="/ppt/slides/slide6.xml" Id="R8e0ee71d6af94861" /><Relationship Type="http://schemas.openxmlformats.org/officeDocument/2006/relationships/slide" Target="/ppt/slides/slide7.xml" Id="R75cc860f3c3c44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c897043e8c43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513e78f8043d2" /><Relationship Type="http://schemas.openxmlformats.org/officeDocument/2006/relationships/theme" Target="/ppt/slideMasters/theme/theme1.xml" Id="R341b631aca624b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c513e78f8043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0749a46f44f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5cc88510549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579ff69e74b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5e4bc473e4f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f3003d2c841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3ef2e123640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39c2a25994c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ATTIVO NÆRING KJELSÅS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ATTIVO NÆRING KJELSÅS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ATTIVO NÆRING KJELSÅS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ATTIVO NÆRING KJELSÅS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ATTIVO NÆRING KJELSÅS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ATTIVO NÆRING KJELSÅS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3 750 330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−5 865 063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−7 719 728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27 790 997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60 829 065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ATTIVO NÆRING KJELSÅS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ATTIVO EIENDOMSUTVIKLING III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ATTIVO NÆRING KJELSÅS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Sommerrogata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post@attivo.no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922 024 979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ATTIVO NÆRING KJELSÅS AS</a:t>
            </a:r>
          </a:p>
        </p:txBody>
      </p:sp>
    </p:spTree>
  </p:cSld>
  <p:clrMapOvr>
    <a:masterClrMapping xmlns:a="http://schemas.openxmlformats.org/drawingml/2006/main"/>
  </p:clrMapOvr>
</p:sld>
</file>