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8b30ef74d342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29c37afc144f7"/>
  </p:sldMasterIdLst>
  <p:sldIdLst>
    <p:sldId xmlns:r="http://schemas.openxmlformats.org/officeDocument/2006/relationships" id="256" r:id="Rf8b663ff714d4ece"/>
    <p:sldId xmlns:r="http://schemas.openxmlformats.org/officeDocument/2006/relationships" id="257" r:id="R11f876df7f4e4a87"/>
    <p:sldId xmlns:r="http://schemas.openxmlformats.org/officeDocument/2006/relationships" id="258" r:id="R817a375592034003"/>
    <p:sldId xmlns:r="http://schemas.openxmlformats.org/officeDocument/2006/relationships" id="259" r:id="Rda7e6832879c4737"/>
    <p:sldId xmlns:r="http://schemas.openxmlformats.org/officeDocument/2006/relationships" id="260" r:id="R9847d145e2054682"/>
    <p:sldId xmlns:r="http://schemas.openxmlformats.org/officeDocument/2006/relationships" id="261" r:id="Rc291ebe0c4734282"/>
    <p:sldId xmlns:r="http://schemas.openxmlformats.org/officeDocument/2006/relationships" id="262" r:id="Rf0cbda0075a3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29c37afc144f7" /><Relationship Type="http://schemas.openxmlformats.org/officeDocument/2006/relationships/slide" Target="/ppt/slides/slide1.xml" Id="Rf8b663ff714d4ece" /><Relationship Type="http://schemas.openxmlformats.org/officeDocument/2006/relationships/slide" Target="/ppt/slides/slide2.xml" Id="R11f876df7f4e4a87" /><Relationship Type="http://schemas.openxmlformats.org/officeDocument/2006/relationships/slide" Target="/ppt/slides/slide3.xml" Id="R817a375592034003" /><Relationship Type="http://schemas.openxmlformats.org/officeDocument/2006/relationships/slide" Target="/ppt/slides/slide4.xml" Id="Rda7e6832879c4737" /><Relationship Type="http://schemas.openxmlformats.org/officeDocument/2006/relationships/slide" Target="/ppt/slides/slide5.xml" Id="R9847d145e2054682" /><Relationship Type="http://schemas.openxmlformats.org/officeDocument/2006/relationships/slide" Target="/ppt/slides/slide6.xml" Id="Rc291ebe0c4734282" /><Relationship Type="http://schemas.openxmlformats.org/officeDocument/2006/relationships/slide" Target="/ppt/slides/slide7.xml" Id="Rf0cbda0075a3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dda36fe874c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dad8a37ef4877" /><Relationship Type="http://schemas.openxmlformats.org/officeDocument/2006/relationships/theme" Target="/ppt/slideMasters/theme/theme1.xml" Id="R8a0f355dc1f2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dad8a37ef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199c79a78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ba22c32cf46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0e86fd3404e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3f67919a3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f0c961057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1c662973d41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53d2076404b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LHH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LHH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1 120 356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10 777 790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HÅVARD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922 025 061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LHH INVEST AS</a:t>
            </a:r>
          </a:p>
        </p:txBody>
      </p:sp>
    </p:spTree>
  </p:cSld>
  <p:clrMapOvr>
    <a:masterClrMapping xmlns:a="http://schemas.openxmlformats.org/drawingml/2006/main"/>
  </p:clrMapOvr>
</p:sld>
</file>