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3c5dfa6b141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3799bf3631459f"/>
  </p:sldMasterIdLst>
  <p:sldIdLst>
    <p:sldId xmlns:r="http://schemas.openxmlformats.org/officeDocument/2006/relationships" id="256" r:id="R23c05e9905cc44d9"/>
    <p:sldId xmlns:r="http://schemas.openxmlformats.org/officeDocument/2006/relationships" id="257" r:id="Re7e31bfed20f4602"/>
    <p:sldId xmlns:r="http://schemas.openxmlformats.org/officeDocument/2006/relationships" id="258" r:id="R6ac06ce375c74449"/>
    <p:sldId xmlns:r="http://schemas.openxmlformats.org/officeDocument/2006/relationships" id="259" r:id="Ra1a67056ae8f478a"/>
    <p:sldId xmlns:r="http://schemas.openxmlformats.org/officeDocument/2006/relationships" id="260" r:id="R98d76df6699d4d0b"/>
    <p:sldId xmlns:r="http://schemas.openxmlformats.org/officeDocument/2006/relationships" id="261" r:id="R6a6bf18be34a4d89"/>
    <p:sldId xmlns:r="http://schemas.openxmlformats.org/officeDocument/2006/relationships" id="262" r:id="Re9924452a3d140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799bf3631459f" /><Relationship Type="http://schemas.openxmlformats.org/officeDocument/2006/relationships/slide" Target="/ppt/slides/slide1.xml" Id="R23c05e9905cc44d9" /><Relationship Type="http://schemas.openxmlformats.org/officeDocument/2006/relationships/slide" Target="/ppt/slides/slide2.xml" Id="Re7e31bfed20f4602" /><Relationship Type="http://schemas.openxmlformats.org/officeDocument/2006/relationships/slide" Target="/ppt/slides/slide3.xml" Id="R6ac06ce375c74449" /><Relationship Type="http://schemas.openxmlformats.org/officeDocument/2006/relationships/slide" Target="/ppt/slides/slide4.xml" Id="Ra1a67056ae8f478a" /><Relationship Type="http://schemas.openxmlformats.org/officeDocument/2006/relationships/slide" Target="/ppt/slides/slide5.xml" Id="R98d76df6699d4d0b" /><Relationship Type="http://schemas.openxmlformats.org/officeDocument/2006/relationships/slide" Target="/ppt/slides/slide6.xml" Id="R6a6bf18be34a4d89" /><Relationship Type="http://schemas.openxmlformats.org/officeDocument/2006/relationships/slide" Target="/ppt/slides/slide7.xml" Id="Re9924452a3d140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ddfb062e949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49f2a9bad41da" /><Relationship Type="http://schemas.openxmlformats.org/officeDocument/2006/relationships/theme" Target="/ppt/slideMasters/theme/theme1.xml" Id="R81d15b5de3084c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d49f2a9bad41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1d835e68a46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13dbff56c45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3c03dd4554a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c5954ac0f43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e2fc4edcd4d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5d3b070624a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01219425e4f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ISAL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698 105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7 576 533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8 796 327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MERETE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Kjelbotns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7805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922 025 622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ISAL INVEST AS</a:t>
            </a:r>
          </a:p>
        </p:txBody>
      </p:sp>
    </p:spTree>
  </p:cSld>
  <p:clrMapOvr>
    <a:masterClrMapping xmlns:a="http://schemas.openxmlformats.org/drawingml/2006/main"/>
  </p:clrMapOvr>
</p:sld>
</file>