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51b8b1902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400c2142d44275"/>
  </p:sldMasterIdLst>
  <p:sldIdLst>
    <p:sldId xmlns:r="http://schemas.openxmlformats.org/officeDocument/2006/relationships" id="256" r:id="R0234b71769934599"/>
    <p:sldId xmlns:r="http://schemas.openxmlformats.org/officeDocument/2006/relationships" id="257" r:id="Rf43eeb1805c648c1"/>
    <p:sldId xmlns:r="http://schemas.openxmlformats.org/officeDocument/2006/relationships" id="258" r:id="Rb145b487a12a461f"/>
    <p:sldId xmlns:r="http://schemas.openxmlformats.org/officeDocument/2006/relationships" id="259" r:id="R5a48aea2c6494014"/>
    <p:sldId xmlns:r="http://schemas.openxmlformats.org/officeDocument/2006/relationships" id="260" r:id="R4276aa1b639f4048"/>
    <p:sldId xmlns:r="http://schemas.openxmlformats.org/officeDocument/2006/relationships" id="261" r:id="Re58ee70f61034cb3"/>
    <p:sldId xmlns:r="http://schemas.openxmlformats.org/officeDocument/2006/relationships" id="262" r:id="R60c758e00e69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00c2142d44275" /><Relationship Type="http://schemas.openxmlformats.org/officeDocument/2006/relationships/slide" Target="/ppt/slides/slide1.xml" Id="R0234b71769934599" /><Relationship Type="http://schemas.openxmlformats.org/officeDocument/2006/relationships/slide" Target="/ppt/slides/slide2.xml" Id="Rf43eeb1805c648c1" /><Relationship Type="http://schemas.openxmlformats.org/officeDocument/2006/relationships/slide" Target="/ppt/slides/slide3.xml" Id="Rb145b487a12a461f" /><Relationship Type="http://schemas.openxmlformats.org/officeDocument/2006/relationships/slide" Target="/ppt/slides/slide4.xml" Id="R5a48aea2c6494014" /><Relationship Type="http://schemas.openxmlformats.org/officeDocument/2006/relationships/slide" Target="/ppt/slides/slide5.xml" Id="R4276aa1b639f4048" /><Relationship Type="http://schemas.openxmlformats.org/officeDocument/2006/relationships/slide" Target="/ppt/slides/slide6.xml" Id="Re58ee70f61034cb3" /><Relationship Type="http://schemas.openxmlformats.org/officeDocument/2006/relationships/slide" Target="/ppt/slides/slide7.xml" Id="R60c758e00e69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b84c20794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116227ed04196" /><Relationship Type="http://schemas.openxmlformats.org/officeDocument/2006/relationships/theme" Target="/ppt/slideMasters/theme/theme1.xml" Id="Rcb74dce99250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116227ed0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76c31dbd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629b51e21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8bbb251dc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ee71e80f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d96f85e79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e59acd003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87efd55d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GRENSELØS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GRENSELØS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ESPEN 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MERETE BORG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Borg Larsen, Frederik Stangs gate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