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8941a2ac9d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f6ad187f044ec"/>
  </p:sldMasterIdLst>
  <p:sldIdLst>
    <p:sldId xmlns:r="http://schemas.openxmlformats.org/officeDocument/2006/relationships" id="256" r:id="R5f0671160de54ecf"/>
    <p:sldId xmlns:r="http://schemas.openxmlformats.org/officeDocument/2006/relationships" id="257" r:id="R0b518fabbaff4923"/>
    <p:sldId xmlns:r="http://schemas.openxmlformats.org/officeDocument/2006/relationships" id="258" r:id="R4a94531adf3a4037"/>
    <p:sldId xmlns:r="http://schemas.openxmlformats.org/officeDocument/2006/relationships" id="259" r:id="Ra899d0fdbe2e47e1"/>
    <p:sldId xmlns:r="http://schemas.openxmlformats.org/officeDocument/2006/relationships" id="260" r:id="R4078327c50c34526"/>
    <p:sldId xmlns:r="http://schemas.openxmlformats.org/officeDocument/2006/relationships" id="261" r:id="Rcf8a06cfd70f4a16"/>
    <p:sldId xmlns:r="http://schemas.openxmlformats.org/officeDocument/2006/relationships" id="262" r:id="R9356923cbe08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f6ad187f044ec" /><Relationship Type="http://schemas.openxmlformats.org/officeDocument/2006/relationships/slide" Target="/ppt/slides/slide1.xml" Id="R5f0671160de54ecf" /><Relationship Type="http://schemas.openxmlformats.org/officeDocument/2006/relationships/slide" Target="/ppt/slides/slide2.xml" Id="R0b518fabbaff4923" /><Relationship Type="http://schemas.openxmlformats.org/officeDocument/2006/relationships/slide" Target="/ppt/slides/slide3.xml" Id="R4a94531adf3a4037" /><Relationship Type="http://schemas.openxmlformats.org/officeDocument/2006/relationships/slide" Target="/ppt/slides/slide4.xml" Id="Ra899d0fdbe2e47e1" /><Relationship Type="http://schemas.openxmlformats.org/officeDocument/2006/relationships/slide" Target="/ppt/slides/slide5.xml" Id="R4078327c50c34526" /><Relationship Type="http://schemas.openxmlformats.org/officeDocument/2006/relationships/slide" Target="/ppt/slides/slide6.xml" Id="Rcf8a06cfd70f4a16" /><Relationship Type="http://schemas.openxmlformats.org/officeDocument/2006/relationships/slide" Target="/ppt/slides/slide7.xml" Id="R9356923cbe08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2abfe9c60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10fad67e24353" /><Relationship Type="http://schemas.openxmlformats.org/officeDocument/2006/relationships/theme" Target="/ppt/slideMasters/theme/theme1.xml" Id="R5fcdd9f15eb2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10fad67e2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851140ef44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e44650e4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8cf74bf86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83820b678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d9ffef73c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622b2bc6c48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bb56bebe9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FLISRIKET ELVERUM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FLISRIKET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FLISRIKET ELVERUM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FLISRIKET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FLISRIKET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FLISRIKET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6 682 654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−1 106 636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2 848 595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FLISRIKET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SVARTBEKKVEGEN 84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FLISRIKET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Svartbekkvegen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922 039 186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FLISRIKET ELVERUM AS</a:t>
            </a:r>
          </a:p>
        </p:txBody>
      </p:sp>
    </p:spTree>
  </p:cSld>
  <p:clrMapOvr>
    <a:masterClrMapping xmlns:a="http://schemas.openxmlformats.org/drawingml/2006/main"/>
  </p:clrMapOvr>
</p:sld>
</file>