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ab3206e40d4a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8af60c35944158"/>
  </p:sldMasterIdLst>
  <p:sldIdLst>
    <p:sldId xmlns:r="http://schemas.openxmlformats.org/officeDocument/2006/relationships" id="256" r:id="Rb8b49eb1ad254fdb"/>
    <p:sldId xmlns:r="http://schemas.openxmlformats.org/officeDocument/2006/relationships" id="257" r:id="R3998e721cc2f495c"/>
    <p:sldId xmlns:r="http://schemas.openxmlformats.org/officeDocument/2006/relationships" id="258" r:id="Rfe44edf725064d3e"/>
    <p:sldId xmlns:r="http://schemas.openxmlformats.org/officeDocument/2006/relationships" id="259" r:id="R2562f005d3c74372"/>
    <p:sldId xmlns:r="http://schemas.openxmlformats.org/officeDocument/2006/relationships" id="260" r:id="Read702f0b9e44a12"/>
    <p:sldId xmlns:r="http://schemas.openxmlformats.org/officeDocument/2006/relationships" id="261" r:id="R0a5c364181124237"/>
    <p:sldId xmlns:r="http://schemas.openxmlformats.org/officeDocument/2006/relationships" id="262" r:id="Rfbc1d42194ab48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af60c35944158" /><Relationship Type="http://schemas.openxmlformats.org/officeDocument/2006/relationships/slide" Target="/ppt/slides/slide1.xml" Id="Rb8b49eb1ad254fdb" /><Relationship Type="http://schemas.openxmlformats.org/officeDocument/2006/relationships/slide" Target="/ppt/slides/slide2.xml" Id="R3998e721cc2f495c" /><Relationship Type="http://schemas.openxmlformats.org/officeDocument/2006/relationships/slide" Target="/ppt/slides/slide3.xml" Id="Rfe44edf725064d3e" /><Relationship Type="http://schemas.openxmlformats.org/officeDocument/2006/relationships/slide" Target="/ppt/slides/slide4.xml" Id="R2562f005d3c74372" /><Relationship Type="http://schemas.openxmlformats.org/officeDocument/2006/relationships/slide" Target="/ppt/slides/slide5.xml" Id="Read702f0b9e44a12" /><Relationship Type="http://schemas.openxmlformats.org/officeDocument/2006/relationships/slide" Target="/ppt/slides/slide6.xml" Id="R0a5c364181124237" /><Relationship Type="http://schemas.openxmlformats.org/officeDocument/2006/relationships/slide" Target="/ppt/slides/slide7.xml" Id="Rfbc1d42194ab48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19f1b712141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755c5d2fa46b4" /><Relationship Type="http://schemas.openxmlformats.org/officeDocument/2006/relationships/theme" Target="/ppt/slideMasters/theme/theme1.xml" Id="R1b38c0274e944c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5755c5d2fa46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28719e39744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2198bb7e94b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b915b075b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7f6498ed342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360d8f68d43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9e0b40a4044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b84508bf44b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2 763 231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12 528 173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SKOW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ANN HYBBESTAD SKOW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Årrundveien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rune@skow.no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922 042 675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KARUS AS</a:t>
            </a:r>
          </a:p>
        </p:txBody>
      </p:sp>
    </p:spTree>
  </p:cSld>
  <p:clrMapOvr>
    <a:masterClrMapping xmlns:a="http://schemas.openxmlformats.org/drawingml/2006/main"/>
  </p:clrMapOvr>
</p:sld>
</file>