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61ce5470734c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cb04ce19d04a65"/>
  </p:sldMasterIdLst>
  <p:sldIdLst>
    <p:sldId xmlns:r="http://schemas.openxmlformats.org/officeDocument/2006/relationships" id="256" r:id="R40afbd6fb0e04194"/>
    <p:sldId xmlns:r="http://schemas.openxmlformats.org/officeDocument/2006/relationships" id="257" r:id="Rb4356fb7043d4c5f"/>
    <p:sldId xmlns:r="http://schemas.openxmlformats.org/officeDocument/2006/relationships" id="258" r:id="Rfdf9386c9639448f"/>
    <p:sldId xmlns:r="http://schemas.openxmlformats.org/officeDocument/2006/relationships" id="259" r:id="R61af4aebbbc34c62"/>
    <p:sldId xmlns:r="http://schemas.openxmlformats.org/officeDocument/2006/relationships" id="260" r:id="Rc4adc46e4463440a"/>
    <p:sldId xmlns:r="http://schemas.openxmlformats.org/officeDocument/2006/relationships" id="261" r:id="Re515e814c8c443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cb04ce19d04a65" /><Relationship Type="http://schemas.openxmlformats.org/officeDocument/2006/relationships/slide" Target="/ppt/slides/slide1.xml" Id="R40afbd6fb0e04194" /><Relationship Type="http://schemas.openxmlformats.org/officeDocument/2006/relationships/slide" Target="/ppt/slides/slide2.xml" Id="Rb4356fb7043d4c5f" /><Relationship Type="http://schemas.openxmlformats.org/officeDocument/2006/relationships/slide" Target="/ppt/slides/slide3.xml" Id="Rfdf9386c9639448f" /><Relationship Type="http://schemas.openxmlformats.org/officeDocument/2006/relationships/slide" Target="/ppt/slides/slide4.xml" Id="R61af4aebbbc34c62" /><Relationship Type="http://schemas.openxmlformats.org/officeDocument/2006/relationships/slide" Target="/ppt/slides/slide5.xml" Id="Rc4adc46e4463440a" /><Relationship Type="http://schemas.openxmlformats.org/officeDocument/2006/relationships/slide" Target="/ppt/slides/slide6.xml" Id="Re515e814c8c443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361789173c49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ed035da394686" /><Relationship Type="http://schemas.openxmlformats.org/officeDocument/2006/relationships/theme" Target="/ppt/slideMasters/theme/theme1.xml" Id="R1d2828c7c7214b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0ed035da3946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ba693106d41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841f923324b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8d6318f794f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0652c648f43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4acd2256f49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260b2d6ec4e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OSNAUSTET UTLEIGE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OSNAUSTET 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OSNAUSTET 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OSNAUSTET 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OSNAUSTET 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OSNAUSTET 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OSNAUSTET UTLEIGE AS</a:t>
            </a:r>
          </a:p>
        </p:txBody>
      </p:sp>
    </p:spTree>
  </p:cSld>
  <p:clrMapOvr>
    <a:masterClrMapping xmlns:a="http://schemas.openxmlformats.org/drawingml/2006/main"/>
  </p:clrMapOvr>
</p:sld>
</file>