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64d8b8a09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95a432f02f4169"/>
  </p:sldMasterIdLst>
  <p:sldIdLst>
    <p:sldId xmlns:r="http://schemas.openxmlformats.org/officeDocument/2006/relationships" id="256" r:id="R381529ad288942de"/>
    <p:sldId xmlns:r="http://schemas.openxmlformats.org/officeDocument/2006/relationships" id="257" r:id="Re8f9420b8bea4386"/>
    <p:sldId xmlns:r="http://schemas.openxmlformats.org/officeDocument/2006/relationships" id="258" r:id="Rf79cb5a4995c478c"/>
    <p:sldId xmlns:r="http://schemas.openxmlformats.org/officeDocument/2006/relationships" id="259" r:id="R874c777091f14f10"/>
    <p:sldId xmlns:r="http://schemas.openxmlformats.org/officeDocument/2006/relationships" id="260" r:id="Rd8a6b2be936a4932"/>
    <p:sldId xmlns:r="http://schemas.openxmlformats.org/officeDocument/2006/relationships" id="261" r:id="Re553885ec690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5a432f02f4169" /><Relationship Type="http://schemas.openxmlformats.org/officeDocument/2006/relationships/slide" Target="/ppt/slides/slide1.xml" Id="R381529ad288942de" /><Relationship Type="http://schemas.openxmlformats.org/officeDocument/2006/relationships/slide" Target="/ppt/slides/slide2.xml" Id="Re8f9420b8bea4386" /><Relationship Type="http://schemas.openxmlformats.org/officeDocument/2006/relationships/slide" Target="/ppt/slides/slide3.xml" Id="Rf79cb5a4995c478c" /><Relationship Type="http://schemas.openxmlformats.org/officeDocument/2006/relationships/slide" Target="/ppt/slides/slide4.xml" Id="R874c777091f14f10" /><Relationship Type="http://schemas.openxmlformats.org/officeDocument/2006/relationships/slide" Target="/ppt/slides/slide5.xml" Id="Rd8a6b2be936a4932" /><Relationship Type="http://schemas.openxmlformats.org/officeDocument/2006/relationships/slide" Target="/ppt/slides/slide6.xml" Id="Re553885ec690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0491bde70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962070b4d48d3" /><Relationship Type="http://schemas.openxmlformats.org/officeDocument/2006/relationships/theme" Target="/ppt/slideMasters/theme/theme1.xml" Id="Rb386c7aa1849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962070b4d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cd3c78de5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0a9146f8d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f0a0895bc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ebe0ccae1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d998adcb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0248ad47c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