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1048f9919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2cb056309e4ed7"/>
  </p:sldMasterIdLst>
  <p:sldIdLst>
    <p:sldId xmlns:r="http://schemas.openxmlformats.org/officeDocument/2006/relationships" id="256" r:id="Rdb52b6258ff54b5c"/>
    <p:sldId xmlns:r="http://schemas.openxmlformats.org/officeDocument/2006/relationships" id="257" r:id="R2fb9ef96c67c462c"/>
    <p:sldId xmlns:r="http://schemas.openxmlformats.org/officeDocument/2006/relationships" id="258" r:id="Rdaba3626f98d4641"/>
    <p:sldId xmlns:r="http://schemas.openxmlformats.org/officeDocument/2006/relationships" id="259" r:id="R78c877db04044d06"/>
    <p:sldId xmlns:r="http://schemas.openxmlformats.org/officeDocument/2006/relationships" id="260" r:id="R00d7e8e2759d4cac"/>
    <p:sldId xmlns:r="http://schemas.openxmlformats.org/officeDocument/2006/relationships" id="261" r:id="R82a7f3a9a56b4694"/>
    <p:sldId xmlns:r="http://schemas.openxmlformats.org/officeDocument/2006/relationships" id="262" r:id="Re351e604d5ac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cb056309e4ed7" /><Relationship Type="http://schemas.openxmlformats.org/officeDocument/2006/relationships/slide" Target="/ppt/slides/slide1.xml" Id="Rdb52b6258ff54b5c" /><Relationship Type="http://schemas.openxmlformats.org/officeDocument/2006/relationships/slide" Target="/ppt/slides/slide2.xml" Id="R2fb9ef96c67c462c" /><Relationship Type="http://schemas.openxmlformats.org/officeDocument/2006/relationships/slide" Target="/ppt/slides/slide3.xml" Id="Rdaba3626f98d4641" /><Relationship Type="http://schemas.openxmlformats.org/officeDocument/2006/relationships/slide" Target="/ppt/slides/slide4.xml" Id="R78c877db04044d06" /><Relationship Type="http://schemas.openxmlformats.org/officeDocument/2006/relationships/slide" Target="/ppt/slides/slide5.xml" Id="R00d7e8e2759d4cac" /><Relationship Type="http://schemas.openxmlformats.org/officeDocument/2006/relationships/slide" Target="/ppt/slides/slide6.xml" Id="R82a7f3a9a56b4694" /><Relationship Type="http://schemas.openxmlformats.org/officeDocument/2006/relationships/slide" Target="/ppt/slides/slide7.xml" Id="Re351e604d5ac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fa454e1ad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ec0d2600548d3" /><Relationship Type="http://schemas.openxmlformats.org/officeDocument/2006/relationships/theme" Target="/ppt/slideMasters/theme/theme1.xml" Id="R49f726279209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ec0d26005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580f6493743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84d2732b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973f8ccea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d44c304442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8b9418357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8a514f8de40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269f3cd67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