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0c0ee278a844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46609cd89e493d"/>
  </p:sldMasterIdLst>
  <p:sldIdLst>
    <p:sldId xmlns:r="http://schemas.openxmlformats.org/officeDocument/2006/relationships" id="256" r:id="Rb290a30f4c714c05"/>
    <p:sldId xmlns:r="http://schemas.openxmlformats.org/officeDocument/2006/relationships" id="257" r:id="Rb6841f1bfefb4e33"/>
    <p:sldId xmlns:r="http://schemas.openxmlformats.org/officeDocument/2006/relationships" id="258" r:id="R832e6d4e22c1443d"/>
    <p:sldId xmlns:r="http://schemas.openxmlformats.org/officeDocument/2006/relationships" id="259" r:id="R240cdea64c5c4c73"/>
    <p:sldId xmlns:r="http://schemas.openxmlformats.org/officeDocument/2006/relationships" id="260" r:id="R492c3a5beceb43f0"/>
    <p:sldId xmlns:r="http://schemas.openxmlformats.org/officeDocument/2006/relationships" id="261" r:id="R3037e0ec7a5f42c8"/>
    <p:sldId xmlns:r="http://schemas.openxmlformats.org/officeDocument/2006/relationships" id="262" r:id="R95f2666d37264e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46609cd89e493d" /><Relationship Type="http://schemas.openxmlformats.org/officeDocument/2006/relationships/slide" Target="/ppt/slides/slide1.xml" Id="Rb290a30f4c714c05" /><Relationship Type="http://schemas.openxmlformats.org/officeDocument/2006/relationships/slide" Target="/ppt/slides/slide2.xml" Id="Rb6841f1bfefb4e33" /><Relationship Type="http://schemas.openxmlformats.org/officeDocument/2006/relationships/slide" Target="/ppt/slides/slide3.xml" Id="R832e6d4e22c1443d" /><Relationship Type="http://schemas.openxmlformats.org/officeDocument/2006/relationships/slide" Target="/ppt/slides/slide4.xml" Id="R240cdea64c5c4c73" /><Relationship Type="http://schemas.openxmlformats.org/officeDocument/2006/relationships/slide" Target="/ppt/slides/slide5.xml" Id="R492c3a5beceb43f0" /><Relationship Type="http://schemas.openxmlformats.org/officeDocument/2006/relationships/slide" Target="/ppt/slides/slide6.xml" Id="R3037e0ec7a5f42c8" /><Relationship Type="http://schemas.openxmlformats.org/officeDocument/2006/relationships/slide" Target="/ppt/slides/slide7.xml" Id="R95f2666d37264e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02f2ce719143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f1edd5a2840bd" /><Relationship Type="http://schemas.openxmlformats.org/officeDocument/2006/relationships/theme" Target="/ppt/slideMasters/theme/theme1.xml" Id="R40fa46c481424f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4f1edd5a2840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9ffb06ef24f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99d1f800247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2b7c5b12f43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24c93924b40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18381f5d641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027b6075d40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0775ca1b045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DIGERNES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DIGERNES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1 897 190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DIGERNES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Digernes, Beddingen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922 044 171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DIGERNES HOLDING AS</a:t>
            </a:r>
          </a:p>
        </p:txBody>
      </p:sp>
    </p:spTree>
  </p:cSld>
  <p:clrMapOvr>
    <a:masterClrMapping xmlns:a="http://schemas.openxmlformats.org/drawingml/2006/main"/>
  </p:clrMapOvr>
</p:sld>
</file>