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6a744d3a72046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0e5a7d03d245a3"/>
  </p:sldMasterIdLst>
  <p:sldIdLst>
    <p:sldId xmlns:r="http://schemas.openxmlformats.org/officeDocument/2006/relationships" id="256" r:id="Rc8992c03176d4f9f"/>
    <p:sldId xmlns:r="http://schemas.openxmlformats.org/officeDocument/2006/relationships" id="257" r:id="R5d4f614bb8dd40a6"/>
    <p:sldId xmlns:r="http://schemas.openxmlformats.org/officeDocument/2006/relationships" id="258" r:id="R0758c6b0ecee47b7"/>
    <p:sldId xmlns:r="http://schemas.openxmlformats.org/officeDocument/2006/relationships" id="259" r:id="R3b1411379c394c29"/>
    <p:sldId xmlns:r="http://schemas.openxmlformats.org/officeDocument/2006/relationships" id="260" r:id="Rdd2febada7ee4d7a"/>
    <p:sldId xmlns:r="http://schemas.openxmlformats.org/officeDocument/2006/relationships" id="261" r:id="R5a6aa1c407d34a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0e5a7d03d245a3" /><Relationship Type="http://schemas.openxmlformats.org/officeDocument/2006/relationships/slide" Target="/ppt/slides/slide1.xml" Id="Rc8992c03176d4f9f" /><Relationship Type="http://schemas.openxmlformats.org/officeDocument/2006/relationships/slide" Target="/ppt/slides/slide2.xml" Id="R5d4f614bb8dd40a6" /><Relationship Type="http://schemas.openxmlformats.org/officeDocument/2006/relationships/slide" Target="/ppt/slides/slide3.xml" Id="R0758c6b0ecee47b7" /><Relationship Type="http://schemas.openxmlformats.org/officeDocument/2006/relationships/slide" Target="/ppt/slides/slide4.xml" Id="R3b1411379c394c29" /><Relationship Type="http://schemas.openxmlformats.org/officeDocument/2006/relationships/slide" Target="/ppt/slides/slide5.xml" Id="Rdd2febada7ee4d7a" /><Relationship Type="http://schemas.openxmlformats.org/officeDocument/2006/relationships/slide" Target="/ppt/slides/slide6.xml" Id="R5a6aa1c407d34a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aeab9b91124d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cb570c0734ae9" /><Relationship Type="http://schemas.openxmlformats.org/officeDocument/2006/relationships/theme" Target="/ppt/slideMasters/theme/theme1.xml" Id="R489373e7f1e24d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acb570c0734a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2b74f46dce47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c8ef7e02314f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74019ef95c47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95286175a43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fc62f3c79243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db204f07f4d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LAVRANS GRID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LAVRANS GRID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LAVRANS GRID AS ble etablert [år] og holder til i Billingstad.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LAVRANS GRID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LAVRANS GRID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LAVRANS GRID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−56 120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73 466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860 092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890 091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LAVRANS GRID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Bekkeveien 25A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1396 Billingstad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922 047 421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LAVRANS GRID AS</a:t>
            </a:r>
          </a:p>
        </p:txBody>
      </p:sp>
    </p:spTree>
  </p:cSld>
  <p:clrMapOvr>
    <a:masterClrMapping xmlns:a="http://schemas.openxmlformats.org/drawingml/2006/main"/>
  </p:clrMapOvr>
</p:sld>
</file>