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befdb9e84534a5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df60cfea0bb489e"/>
  </p:sldMasterIdLst>
  <p:sldIdLst>
    <p:sldId xmlns:r="http://schemas.openxmlformats.org/officeDocument/2006/relationships" id="256" r:id="R2e344d7c70c94477"/>
    <p:sldId xmlns:r="http://schemas.openxmlformats.org/officeDocument/2006/relationships" id="257" r:id="R237c01b854a0474d"/>
    <p:sldId xmlns:r="http://schemas.openxmlformats.org/officeDocument/2006/relationships" id="258" r:id="R0e6e71bba97f47cf"/>
    <p:sldId xmlns:r="http://schemas.openxmlformats.org/officeDocument/2006/relationships" id="259" r:id="R05e3c5efb1134fe8"/>
    <p:sldId xmlns:r="http://schemas.openxmlformats.org/officeDocument/2006/relationships" id="260" r:id="R04c63d23d1ca4d5e"/>
    <p:sldId xmlns:r="http://schemas.openxmlformats.org/officeDocument/2006/relationships" id="261" r:id="R56130dba9d0546a7"/>
    <p:sldId xmlns:r="http://schemas.openxmlformats.org/officeDocument/2006/relationships" id="262" r:id="R8b08256f79ce46c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df60cfea0bb489e" /><Relationship Type="http://schemas.openxmlformats.org/officeDocument/2006/relationships/slide" Target="/ppt/slides/slide1.xml" Id="R2e344d7c70c94477" /><Relationship Type="http://schemas.openxmlformats.org/officeDocument/2006/relationships/slide" Target="/ppt/slides/slide2.xml" Id="R237c01b854a0474d" /><Relationship Type="http://schemas.openxmlformats.org/officeDocument/2006/relationships/slide" Target="/ppt/slides/slide3.xml" Id="R0e6e71bba97f47cf" /><Relationship Type="http://schemas.openxmlformats.org/officeDocument/2006/relationships/slide" Target="/ppt/slides/slide4.xml" Id="R05e3c5efb1134fe8" /><Relationship Type="http://schemas.openxmlformats.org/officeDocument/2006/relationships/slide" Target="/ppt/slides/slide5.xml" Id="R04c63d23d1ca4d5e" /><Relationship Type="http://schemas.openxmlformats.org/officeDocument/2006/relationships/slide" Target="/ppt/slides/slide6.xml" Id="R56130dba9d0546a7" /><Relationship Type="http://schemas.openxmlformats.org/officeDocument/2006/relationships/slide" Target="/ppt/slides/slide7.xml" Id="R8b08256f79ce46c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498f03157df49a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a528d11c134afa" /><Relationship Type="http://schemas.openxmlformats.org/officeDocument/2006/relationships/theme" Target="/ppt/slideMasters/theme/theme1.xml" Id="R760d9ed7fb5341a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3a528d11c134af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60f4a5c100434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6cfbd48793477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2b6c60610e47c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d78080b64844b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125f54072f470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263124f478452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8531b530ed4fa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STEFFEN HÅNDLYKKEN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STEFFEN HÅNDLYKKEN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STEFFEN HÅNDLYKKEN HOLDING AS ble etablert [år] og holder til i Ottestad.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STEFFEN HÅNDLYKKEN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STEFFEN HÅNDLYKKEN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STEFFEN HÅNDLYKKEN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−23 556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−23 560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16 218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54 571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STEFFEN HÅNDLYKKEN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STEFFEN HÅNDLYKKEN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STEFFEN HÅNDLYKKEN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Gartnervegen 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2312 Ottestad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922 053 413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STEFFEN HÅNDLYKKEN HOLDING AS</a:t>
            </a:r>
          </a:p>
        </p:txBody>
      </p:sp>
    </p:spTree>
  </p:cSld>
  <p:clrMapOvr>
    <a:masterClrMapping xmlns:a="http://schemas.openxmlformats.org/drawingml/2006/main"/>
  </p:clrMapOvr>
</p:sld>
</file>