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cbd2895dc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a6df49c1447a6"/>
  </p:sldMasterIdLst>
  <p:sldIdLst>
    <p:sldId xmlns:r="http://schemas.openxmlformats.org/officeDocument/2006/relationships" id="256" r:id="R851349f97eea47de"/>
    <p:sldId xmlns:r="http://schemas.openxmlformats.org/officeDocument/2006/relationships" id="257" r:id="R8e8fc974b2aa425a"/>
    <p:sldId xmlns:r="http://schemas.openxmlformats.org/officeDocument/2006/relationships" id="258" r:id="R421961513aef4293"/>
    <p:sldId xmlns:r="http://schemas.openxmlformats.org/officeDocument/2006/relationships" id="259" r:id="R7aa28df3b33643d4"/>
    <p:sldId xmlns:r="http://schemas.openxmlformats.org/officeDocument/2006/relationships" id="260" r:id="R1d7156b00c484867"/>
    <p:sldId xmlns:r="http://schemas.openxmlformats.org/officeDocument/2006/relationships" id="261" r:id="R69ae3f65c1ce43a9"/>
    <p:sldId xmlns:r="http://schemas.openxmlformats.org/officeDocument/2006/relationships" id="262" r:id="R6053a31f9996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a6df49c1447a6" /><Relationship Type="http://schemas.openxmlformats.org/officeDocument/2006/relationships/slide" Target="/ppt/slides/slide1.xml" Id="R851349f97eea47de" /><Relationship Type="http://schemas.openxmlformats.org/officeDocument/2006/relationships/slide" Target="/ppt/slides/slide2.xml" Id="R8e8fc974b2aa425a" /><Relationship Type="http://schemas.openxmlformats.org/officeDocument/2006/relationships/slide" Target="/ppt/slides/slide3.xml" Id="R421961513aef4293" /><Relationship Type="http://schemas.openxmlformats.org/officeDocument/2006/relationships/slide" Target="/ppt/slides/slide4.xml" Id="R7aa28df3b33643d4" /><Relationship Type="http://schemas.openxmlformats.org/officeDocument/2006/relationships/slide" Target="/ppt/slides/slide5.xml" Id="R1d7156b00c484867" /><Relationship Type="http://schemas.openxmlformats.org/officeDocument/2006/relationships/slide" Target="/ppt/slides/slide6.xml" Id="R69ae3f65c1ce43a9" /><Relationship Type="http://schemas.openxmlformats.org/officeDocument/2006/relationships/slide" Target="/ppt/slides/slide7.xml" Id="R6053a31f9996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9b204302f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221a739594e1d" /><Relationship Type="http://schemas.openxmlformats.org/officeDocument/2006/relationships/theme" Target="/ppt/slideMasters/theme/theme1.xml" Id="R9bfba6cf9c43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9221a73959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ebaa29362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364bce532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ae6492dc7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4f9437613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9161227e3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3bf2991549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6920a8536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3B CAPITAL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 CAPITAL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 HM INVEST AS  –  38,3 %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STEINAR JENTOFT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 HOLDING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THORE VIGGO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 CAPITAL 1 AS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922 068 356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 CAPITAL 1 AS</a:t>
            </a:r>
          </a:p>
        </p:txBody>
      </p:sp>
    </p:spTree>
  </p:cSld>
  <p:clrMapOvr>
    <a:masterClrMapping xmlns:a="http://schemas.openxmlformats.org/drawingml/2006/main"/>
  </p:clrMapOvr>
</p:sld>
</file>