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551f05803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003829dab4964"/>
  </p:sldMasterIdLst>
  <p:sldIdLst>
    <p:sldId xmlns:r="http://schemas.openxmlformats.org/officeDocument/2006/relationships" id="256" r:id="R1fa2ecfc67cb401f"/>
    <p:sldId xmlns:r="http://schemas.openxmlformats.org/officeDocument/2006/relationships" id="257" r:id="R52704dd30cd1446d"/>
    <p:sldId xmlns:r="http://schemas.openxmlformats.org/officeDocument/2006/relationships" id="258" r:id="R494cd4a4c90942f7"/>
    <p:sldId xmlns:r="http://schemas.openxmlformats.org/officeDocument/2006/relationships" id="259" r:id="R148f363f63404c91"/>
    <p:sldId xmlns:r="http://schemas.openxmlformats.org/officeDocument/2006/relationships" id="260" r:id="R0af78b5cd03b47b9"/>
    <p:sldId xmlns:r="http://schemas.openxmlformats.org/officeDocument/2006/relationships" id="261" r:id="R5f87fa43130c46cc"/>
    <p:sldId xmlns:r="http://schemas.openxmlformats.org/officeDocument/2006/relationships" id="262" r:id="R965633409cb9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003829dab4964" /><Relationship Type="http://schemas.openxmlformats.org/officeDocument/2006/relationships/slide" Target="/ppt/slides/slide1.xml" Id="R1fa2ecfc67cb401f" /><Relationship Type="http://schemas.openxmlformats.org/officeDocument/2006/relationships/slide" Target="/ppt/slides/slide2.xml" Id="R52704dd30cd1446d" /><Relationship Type="http://schemas.openxmlformats.org/officeDocument/2006/relationships/slide" Target="/ppt/slides/slide3.xml" Id="R494cd4a4c90942f7" /><Relationship Type="http://schemas.openxmlformats.org/officeDocument/2006/relationships/slide" Target="/ppt/slides/slide4.xml" Id="R148f363f63404c91" /><Relationship Type="http://schemas.openxmlformats.org/officeDocument/2006/relationships/slide" Target="/ppt/slides/slide5.xml" Id="R0af78b5cd03b47b9" /><Relationship Type="http://schemas.openxmlformats.org/officeDocument/2006/relationships/slide" Target="/ppt/slides/slide6.xml" Id="R5f87fa43130c46cc" /><Relationship Type="http://schemas.openxmlformats.org/officeDocument/2006/relationships/slide" Target="/ppt/slides/slide7.xml" Id="R965633409cb9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12a296698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1ca1434924a3f" /><Relationship Type="http://schemas.openxmlformats.org/officeDocument/2006/relationships/theme" Target="/ppt/slideMasters/theme/theme1.xml" Id="Re9195f23d20749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1ca143492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98c623a5b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d3cfa9167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1427b843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f49dc55d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db71c33f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28ff92cf1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9b58e506a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VAMOS E-COMMERCE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VAMOS E-COMMERCE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−1 916 175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−1 242 469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5 775 732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AKSELI NEVANLINNA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922 077 185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