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193215c64b4b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66e83f4da4453d"/>
  </p:sldMasterIdLst>
  <p:sldIdLst>
    <p:sldId xmlns:r="http://schemas.openxmlformats.org/officeDocument/2006/relationships" id="256" r:id="R57f49373469d4dba"/>
    <p:sldId xmlns:r="http://schemas.openxmlformats.org/officeDocument/2006/relationships" id="257" r:id="R1702ca23fa744af2"/>
    <p:sldId xmlns:r="http://schemas.openxmlformats.org/officeDocument/2006/relationships" id="258" r:id="Rdb9ec1a4ae2a44d4"/>
    <p:sldId xmlns:r="http://schemas.openxmlformats.org/officeDocument/2006/relationships" id="259" r:id="Rea32f2a54e8c4c0d"/>
    <p:sldId xmlns:r="http://schemas.openxmlformats.org/officeDocument/2006/relationships" id="260" r:id="Rf4458815c52546a3"/>
    <p:sldId xmlns:r="http://schemas.openxmlformats.org/officeDocument/2006/relationships" id="261" r:id="R8c99e4307a114b0a"/>
    <p:sldId xmlns:r="http://schemas.openxmlformats.org/officeDocument/2006/relationships" id="262" r:id="R52cb817ff7154a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6e83f4da4453d" /><Relationship Type="http://schemas.openxmlformats.org/officeDocument/2006/relationships/slide" Target="/ppt/slides/slide1.xml" Id="R57f49373469d4dba" /><Relationship Type="http://schemas.openxmlformats.org/officeDocument/2006/relationships/slide" Target="/ppt/slides/slide2.xml" Id="R1702ca23fa744af2" /><Relationship Type="http://schemas.openxmlformats.org/officeDocument/2006/relationships/slide" Target="/ppt/slides/slide3.xml" Id="Rdb9ec1a4ae2a44d4" /><Relationship Type="http://schemas.openxmlformats.org/officeDocument/2006/relationships/slide" Target="/ppt/slides/slide4.xml" Id="Rea32f2a54e8c4c0d" /><Relationship Type="http://schemas.openxmlformats.org/officeDocument/2006/relationships/slide" Target="/ppt/slides/slide5.xml" Id="Rf4458815c52546a3" /><Relationship Type="http://schemas.openxmlformats.org/officeDocument/2006/relationships/slide" Target="/ppt/slides/slide6.xml" Id="R8c99e4307a114b0a" /><Relationship Type="http://schemas.openxmlformats.org/officeDocument/2006/relationships/slide" Target="/ppt/slides/slide7.xml" Id="R52cb817ff7154a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62d5d003246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0dcbcfbe94288" /><Relationship Type="http://schemas.openxmlformats.org/officeDocument/2006/relationships/theme" Target="/ppt/slideMasters/theme/theme1.xml" Id="R7501d7b4323342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d0dcbcfbe942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6ee59da264c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a932c28c244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3937e70b44d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9e407071e44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c1547bd3848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9251d8c7947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82068ff724f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RUFFEN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RUFFEN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RUFFEN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RUFFEN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RUFFEN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RUFFEN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5 469 464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6 265 661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6 265 661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RUFFEN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 OLE GJERLAND SUNDE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RUFFEN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Sindre Ole Gjerland Sunde, Orreveien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922 077 509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RUFFEN AS</a:t>
            </a:r>
          </a:p>
        </p:txBody>
      </p:sp>
    </p:spTree>
  </p:cSld>
  <p:clrMapOvr>
    <a:masterClrMapping xmlns:a="http://schemas.openxmlformats.org/drawingml/2006/main"/>
  </p:clrMapOvr>
</p:sld>
</file>