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033aa07d8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c47451e689470e"/>
  </p:sldMasterIdLst>
  <p:sldIdLst>
    <p:sldId xmlns:r="http://schemas.openxmlformats.org/officeDocument/2006/relationships" id="256" r:id="R3daa27010f4c4e46"/>
    <p:sldId xmlns:r="http://schemas.openxmlformats.org/officeDocument/2006/relationships" id="257" r:id="Re226db14997946b3"/>
    <p:sldId xmlns:r="http://schemas.openxmlformats.org/officeDocument/2006/relationships" id="258" r:id="R24dacc19622e41b3"/>
    <p:sldId xmlns:r="http://schemas.openxmlformats.org/officeDocument/2006/relationships" id="259" r:id="R3c8f3edfbed84023"/>
    <p:sldId xmlns:r="http://schemas.openxmlformats.org/officeDocument/2006/relationships" id="260" r:id="R12303910065a49bd"/>
    <p:sldId xmlns:r="http://schemas.openxmlformats.org/officeDocument/2006/relationships" id="261" r:id="R7b61751f8f69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47451e689470e" /><Relationship Type="http://schemas.openxmlformats.org/officeDocument/2006/relationships/slide" Target="/ppt/slides/slide1.xml" Id="R3daa27010f4c4e46" /><Relationship Type="http://schemas.openxmlformats.org/officeDocument/2006/relationships/slide" Target="/ppt/slides/slide2.xml" Id="Re226db14997946b3" /><Relationship Type="http://schemas.openxmlformats.org/officeDocument/2006/relationships/slide" Target="/ppt/slides/slide3.xml" Id="R24dacc19622e41b3" /><Relationship Type="http://schemas.openxmlformats.org/officeDocument/2006/relationships/slide" Target="/ppt/slides/slide4.xml" Id="R3c8f3edfbed84023" /><Relationship Type="http://schemas.openxmlformats.org/officeDocument/2006/relationships/slide" Target="/ppt/slides/slide5.xml" Id="R12303910065a49bd" /><Relationship Type="http://schemas.openxmlformats.org/officeDocument/2006/relationships/slide" Target="/ppt/slides/slide6.xml" Id="R7b61751f8f69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fd90eb557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96b85965a4e77" /><Relationship Type="http://schemas.openxmlformats.org/officeDocument/2006/relationships/theme" Target="/ppt/slideMasters/theme/theme1.xml" Id="R0853724b3d76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496b85965a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eed593a39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74228b334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4403cc6b49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4920144a1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d20d4ac5f41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d4791c2b2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AUTOSTRADA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Vallermyrvegen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3917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922 078 165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BIL AS</a:t>
            </a:r>
          </a:p>
        </p:txBody>
      </p:sp>
    </p:spTree>
  </p:cSld>
  <p:clrMapOvr>
    <a:masterClrMapping xmlns:a="http://schemas.openxmlformats.org/drawingml/2006/main"/>
  </p:clrMapOvr>
</p:sld>
</file>