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df103d8a6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a45d154ae46f4"/>
  </p:sldMasterIdLst>
  <p:sldIdLst>
    <p:sldId xmlns:r="http://schemas.openxmlformats.org/officeDocument/2006/relationships" id="256" r:id="Re19086a7084d477a"/>
    <p:sldId xmlns:r="http://schemas.openxmlformats.org/officeDocument/2006/relationships" id="257" r:id="R4d254f72a3c44b52"/>
    <p:sldId xmlns:r="http://schemas.openxmlformats.org/officeDocument/2006/relationships" id="258" r:id="R62a3445b806c4669"/>
    <p:sldId xmlns:r="http://schemas.openxmlformats.org/officeDocument/2006/relationships" id="259" r:id="Rfeb3f2d9f9cd4a43"/>
    <p:sldId xmlns:r="http://schemas.openxmlformats.org/officeDocument/2006/relationships" id="260" r:id="R1d2900e3c760428d"/>
    <p:sldId xmlns:r="http://schemas.openxmlformats.org/officeDocument/2006/relationships" id="261" r:id="Rc71a70b6e34a44b8"/>
    <p:sldId xmlns:r="http://schemas.openxmlformats.org/officeDocument/2006/relationships" id="262" r:id="R50a9c5f1240645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a45d154ae46f4" /><Relationship Type="http://schemas.openxmlformats.org/officeDocument/2006/relationships/slide" Target="/ppt/slides/slide1.xml" Id="Re19086a7084d477a" /><Relationship Type="http://schemas.openxmlformats.org/officeDocument/2006/relationships/slide" Target="/ppt/slides/slide2.xml" Id="R4d254f72a3c44b52" /><Relationship Type="http://schemas.openxmlformats.org/officeDocument/2006/relationships/slide" Target="/ppt/slides/slide3.xml" Id="R62a3445b806c4669" /><Relationship Type="http://schemas.openxmlformats.org/officeDocument/2006/relationships/slide" Target="/ppt/slides/slide4.xml" Id="Rfeb3f2d9f9cd4a43" /><Relationship Type="http://schemas.openxmlformats.org/officeDocument/2006/relationships/slide" Target="/ppt/slides/slide5.xml" Id="R1d2900e3c760428d" /><Relationship Type="http://schemas.openxmlformats.org/officeDocument/2006/relationships/slide" Target="/ppt/slides/slide6.xml" Id="Rc71a70b6e34a44b8" /><Relationship Type="http://schemas.openxmlformats.org/officeDocument/2006/relationships/slide" Target="/ppt/slides/slide7.xml" Id="R50a9c5f1240645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72ae7431f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db4309a54ee5" /><Relationship Type="http://schemas.openxmlformats.org/officeDocument/2006/relationships/theme" Target="/ppt/slideMasters/theme/theme1.xml" Id="R69d6ba06dcab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adb4309a5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ab5ddfc2c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0b5938d84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5f29e226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d02fa1cd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ddebc68f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1ec9ae31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29edfd7a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AUTOSTRADA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BIL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23 001 010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35 844 395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108 546 562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208 826 315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AUTOSTRADA GRUPPEN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HARBIL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Vallermyrvegen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922 078 165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AUTOSTRADA BIL AS</a:t>
            </a:r>
          </a:p>
        </p:txBody>
      </p:sp>
    </p:spTree>
  </p:cSld>
  <p:clrMapOvr>
    <a:masterClrMapping xmlns:a="http://schemas.openxmlformats.org/drawingml/2006/main"/>
  </p:clrMapOvr>
</p:sld>
</file>