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9da155982d49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479d0136a648b8"/>
  </p:sldMasterIdLst>
  <p:sldIdLst>
    <p:sldId xmlns:r="http://schemas.openxmlformats.org/officeDocument/2006/relationships" id="256" r:id="R577dd051f6c3485a"/>
    <p:sldId xmlns:r="http://schemas.openxmlformats.org/officeDocument/2006/relationships" id="257" r:id="R626f0e2b4a66477e"/>
    <p:sldId xmlns:r="http://schemas.openxmlformats.org/officeDocument/2006/relationships" id="258" r:id="R1bbc65d5d65b4c4a"/>
    <p:sldId xmlns:r="http://schemas.openxmlformats.org/officeDocument/2006/relationships" id="259" r:id="R2bfd5b461b794a78"/>
    <p:sldId xmlns:r="http://schemas.openxmlformats.org/officeDocument/2006/relationships" id="260" r:id="Rc4b4d4cf8dc64683"/>
    <p:sldId xmlns:r="http://schemas.openxmlformats.org/officeDocument/2006/relationships" id="261" r:id="R2c9e9b78477d4177"/>
    <p:sldId xmlns:r="http://schemas.openxmlformats.org/officeDocument/2006/relationships" id="262" r:id="R425f587403b24b2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479d0136a648b8" /><Relationship Type="http://schemas.openxmlformats.org/officeDocument/2006/relationships/slide" Target="/ppt/slides/slide1.xml" Id="R577dd051f6c3485a" /><Relationship Type="http://schemas.openxmlformats.org/officeDocument/2006/relationships/slide" Target="/ppt/slides/slide2.xml" Id="R626f0e2b4a66477e" /><Relationship Type="http://schemas.openxmlformats.org/officeDocument/2006/relationships/slide" Target="/ppt/slides/slide3.xml" Id="R1bbc65d5d65b4c4a" /><Relationship Type="http://schemas.openxmlformats.org/officeDocument/2006/relationships/slide" Target="/ppt/slides/slide4.xml" Id="R2bfd5b461b794a78" /><Relationship Type="http://schemas.openxmlformats.org/officeDocument/2006/relationships/slide" Target="/ppt/slides/slide5.xml" Id="Rc4b4d4cf8dc64683" /><Relationship Type="http://schemas.openxmlformats.org/officeDocument/2006/relationships/slide" Target="/ppt/slides/slide6.xml" Id="R2c9e9b78477d4177" /><Relationship Type="http://schemas.openxmlformats.org/officeDocument/2006/relationships/slide" Target="/ppt/slides/slide7.xml" Id="R425f587403b24b2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cd53fca10044d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fa494d440e4812" /><Relationship Type="http://schemas.openxmlformats.org/officeDocument/2006/relationships/theme" Target="/ppt/slideMasters/theme/theme1.xml" Id="R86cc2ac13139443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cfa494d440e481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285ca32e494c8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78e76e4486477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5e05388e1945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5f2aeb2bb14c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a3a632f104482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a3fb1de5945a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92a466600945a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J&amp;B PARTNER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J&amp;B 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J&amp;B PARTNER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J&amp;B 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J&amp;B 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J&amp;B 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−19 596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−19 596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−74 881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54 156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J&amp;B 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ALEXANDER TERJE LOE BALSNES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OLE-MARTIN JOHANSEN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J&amp;B 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922 083 878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J&amp;B PARTNER AS</a:t>
            </a:r>
          </a:p>
        </p:txBody>
      </p:sp>
    </p:spTree>
  </p:cSld>
  <p:clrMapOvr>
    <a:masterClrMapping xmlns:a="http://schemas.openxmlformats.org/drawingml/2006/main"/>
  </p:clrMapOvr>
</p:sld>
</file>