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7dca7f11b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63041d3a14244"/>
  </p:sldMasterIdLst>
  <p:sldIdLst>
    <p:sldId xmlns:r="http://schemas.openxmlformats.org/officeDocument/2006/relationships" id="256" r:id="R9aed9cb9e2dc4e41"/>
    <p:sldId xmlns:r="http://schemas.openxmlformats.org/officeDocument/2006/relationships" id="257" r:id="R73074856c9074050"/>
    <p:sldId xmlns:r="http://schemas.openxmlformats.org/officeDocument/2006/relationships" id="258" r:id="Ra074a3a96428493c"/>
    <p:sldId xmlns:r="http://schemas.openxmlformats.org/officeDocument/2006/relationships" id="259" r:id="R323aa849cff44229"/>
    <p:sldId xmlns:r="http://schemas.openxmlformats.org/officeDocument/2006/relationships" id="260" r:id="Rd1e2b707ae804635"/>
    <p:sldId xmlns:r="http://schemas.openxmlformats.org/officeDocument/2006/relationships" id="261" r:id="R3a849933f4c5444f"/>
    <p:sldId xmlns:r="http://schemas.openxmlformats.org/officeDocument/2006/relationships" id="262" r:id="R3072b839c32c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63041d3a14244" /><Relationship Type="http://schemas.openxmlformats.org/officeDocument/2006/relationships/slide" Target="/ppt/slides/slide1.xml" Id="R9aed9cb9e2dc4e41" /><Relationship Type="http://schemas.openxmlformats.org/officeDocument/2006/relationships/slide" Target="/ppt/slides/slide2.xml" Id="R73074856c9074050" /><Relationship Type="http://schemas.openxmlformats.org/officeDocument/2006/relationships/slide" Target="/ppt/slides/slide3.xml" Id="Ra074a3a96428493c" /><Relationship Type="http://schemas.openxmlformats.org/officeDocument/2006/relationships/slide" Target="/ppt/slides/slide4.xml" Id="R323aa849cff44229" /><Relationship Type="http://schemas.openxmlformats.org/officeDocument/2006/relationships/slide" Target="/ppt/slides/slide5.xml" Id="Rd1e2b707ae804635" /><Relationship Type="http://schemas.openxmlformats.org/officeDocument/2006/relationships/slide" Target="/ppt/slides/slide6.xml" Id="R3a849933f4c5444f" /><Relationship Type="http://schemas.openxmlformats.org/officeDocument/2006/relationships/slide" Target="/ppt/slides/slide7.xml" Id="R3072b839c32c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fbeb4d87c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9ff43b4304ba1" /><Relationship Type="http://schemas.openxmlformats.org/officeDocument/2006/relationships/theme" Target="/ppt/slideMasters/theme/theme1.xml" Id="Re35d0f516ee140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9ff43b430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47733d44e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fb016a1547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7a6613263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6cd94d03944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bde9331384a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0230fa8ab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45f34fc68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KARVEL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KARVEL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VELAND KÅRE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KARVEL AS</a:t>
            </a:r>
          </a:p>
        </p:txBody>
      </p:sp>
    </p:spTree>
  </p:cSld>
  <p:clrMapOvr>
    <a:masterClrMapping xmlns:a="http://schemas.openxmlformats.org/drawingml/2006/main"/>
  </p:clrMapOvr>
</p:sld>
</file>