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7600b2533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5e3f88de094290"/>
  </p:sldMasterIdLst>
  <p:sldIdLst>
    <p:sldId xmlns:r="http://schemas.openxmlformats.org/officeDocument/2006/relationships" id="256" r:id="Rb916cfa1df17414e"/>
    <p:sldId xmlns:r="http://schemas.openxmlformats.org/officeDocument/2006/relationships" id="257" r:id="Rf32ba1ae6c184a70"/>
    <p:sldId xmlns:r="http://schemas.openxmlformats.org/officeDocument/2006/relationships" id="258" r:id="R00af6a0a69424bb2"/>
    <p:sldId xmlns:r="http://schemas.openxmlformats.org/officeDocument/2006/relationships" id="259" r:id="R56182db8cd854329"/>
    <p:sldId xmlns:r="http://schemas.openxmlformats.org/officeDocument/2006/relationships" id="260" r:id="R7383e8fea88142da"/>
    <p:sldId xmlns:r="http://schemas.openxmlformats.org/officeDocument/2006/relationships" id="261" r:id="Ref12f21a47b845be"/>
    <p:sldId xmlns:r="http://schemas.openxmlformats.org/officeDocument/2006/relationships" id="262" r:id="Rce23522719bc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e3f88de094290" /><Relationship Type="http://schemas.openxmlformats.org/officeDocument/2006/relationships/slide" Target="/ppt/slides/slide1.xml" Id="Rb916cfa1df17414e" /><Relationship Type="http://schemas.openxmlformats.org/officeDocument/2006/relationships/slide" Target="/ppt/slides/slide2.xml" Id="Rf32ba1ae6c184a70" /><Relationship Type="http://schemas.openxmlformats.org/officeDocument/2006/relationships/slide" Target="/ppt/slides/slide3.xml" Id="R00af6a0a69424bb2" /><Relationship Type="http://schemas.openxmlformats.org/officeDocument/2006/relationships/slide" Target="/ppt/slides/slide4.xml" Id="R56182db8cd854329" /><Relationship Type="http://schemas.openxmlformats.org/officeDocument/2006/relationships/slide" Target="/ppt/slides/slide5.xml" Id="R7383e8fea88142da" /><Relationship Type="http://schemas.openxmlformats.org/officeDocument/2006/relationships/slide" Target="/ppt/slides/slide6.xml" Id="Ref12f21a47b845be" /><Relationship Type="http://schemas.openxmlformats.org/officeDocument/2006/relationships/slide" Target="/ppt/slides/slide7.xml" Id="Rce23522719bc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94be604a24c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6bcfc701348e7" /><Relationship Type="http://schemas.openxmlformats.org/officeDocument/2006/relationships/theme" Target="/ppt/slideMasters/theme/theme1.xml" Id="R162912fdafea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6bcfc7013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dedf34aa846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35973c9424b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9aaab363245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e5c0daf954c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ed2cd0227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ae6ca577a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c7583a811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HANDVERK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HANDVERK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323 617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MORTEN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922 094 713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HANDVERK AS</a:t>
            </a:r>
          </a:p>
        </p:txBody>
      </p:sp>
    </p:spTree>
  </p:cSld>
  <p:clrMapOvr>
    <a:masterClrMapping xmlns:a="http://schemas.openxmlformats.org/drawingml/2006/main"/>
  </p:clrMapOvr>
</p:sld>
</file>