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e4a12ffa4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84f69f9fe462b"/>
  </p:sldMasterIdLst>
  <p:sldIdLst>
    <p:sldId xmlns:r="http://schemas.openxmlformats.org/officeDocument/2006/relationships" id="256" r:id="R7b8d0661dd7848b7"/>
    <p:sldId xmlns:r="http://schemas.openxmlformats.org/officeDocument/2006/relationships" id="257" r:id="Rf9f3fa3c32fa40b9"/>
    <p:sldId xmlns:r="http://schemas.openxmlformats.org/officeDocument/2006/relationships" id="258" r:id="Ra120cc23208a4740"/>
    <p:sldId xmlns:r="http://schemas.openxmlformats.org/officeDocument/2006/relationships" id="259" r:id="Rb5c3415fac654032"/>
    <p:sldId xmlns:r="http://schemas.openxmlformats.org/officeDocument/2006/relationships" id="260" r:id="R2d10039498be4a53"/>
    <p:sldId xmlns:r="http://schemas.openxmlformats.org/officeDocument/2006/relationships" id="261" r:id="Rf22bb0801a2e4eaa"/>
    <p:sldId xmlns:r="http://schemas.openxmlformats.org/officeDocument/2006/relationships" id="262" r:id="R343aac345861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84f69f9fe462b" /><Relationship Type="http://schemas.openxmlformats.org/officeDocument/2006/relationships/slide" Target="/ppt/slides/slide1.xml" Id="R7b8d0661dd7848b7" /><Relationship Type="http://schemas.openxmlformats.org/officeDocument/2006/relationships/slide" Target="/ppt/slides/slide2.xml" Id="Rf9f3fa3c32fa40b9" /><Relationship Type="http://schemas.openxmlformats.org/officeDocument/2006/relationships/slide" Target="/ppt/slides/slide3.xml" Id="Ra120cc23208a4740" /><Relationship Type="http://schemas.openxmlformats.org/officeDocument/2006/relationships/slide" Target="/ppt/slides/slide4.xml" Id="Rb5c3415fac654032" /><Relationship Type="http://schemas.openxmlformats.org/officeDocument/2006/relationships/slide" Target="/ppt/slides/slide5.xml" Id="R2d10039498be4a53" /><Relationship Type="http://schemas.openxmlformats.org/officeDocument/2006/relationships/slide" Target="/ppt/slides/slide6.xml" Id="Rf22bb0801a2e4eaa" /><Relationship Type="http://schemas.openxmlformats.org/officeDocument/2006/relationships/slide" Target="/ppt/slides/slide7.xml" Id="R343aac345861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9f9db1cc1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ec2638a04390" /><Relationship Type="http://schemas.openxmlformats.org/officeDocument/2006/relationships/theme" Target="/ppt/slideMasters/theme/theme1.xml" Id="R00fcd9018b77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6ec2638a0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0125d215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640b536d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a97e117f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55798648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fc1b43f3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83a81cbe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28ab6bace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70 276 276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PER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Otto Vollan, Finnvolldalsveien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