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7d64db0dfd4b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121de1184c4330"/>
  </p:sldMasterIdLst>
  <p:sldIdLst>
    <p:sldId xmlns:r="http://schemas.openxmlformats.org/officeDocument/2006/relationships" id="256" r:id="R35ac850fc4d342ad"/>
    <p:sldId xmlns:r="http://schemas.openxmlformats.org/officeDocument/2006/relationships" id="257" r:id="Rfa3c30c911c04d7c"/>
    <p:sldId xmlns:r="http://schemas.openxmlformats.org/officeDocument/2006/relationships" id="258" r:id="R60b7df88fa504a2d"/>
    <p:sldId xmlns:r="http://schemas.openxmlformats.org/officeDocument/2006/relationships" id="259" r:id="Rc838b439a1884591"/>
    <p:sldId xmlns:r="http://schemas.openxmlformats.org/officeDocument/2006/relationships" id="260" r:id="R4732229a269346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121de1184c4330" /><Relationship Type="http://schemas.openxmlformats.org/officeDocument/2006/relationships/slide" Target="/ppt/slides/slide1.xml" Id="R35ac850fc4d342ad" /><Relationship Type="http://schemas.openxmlformats.org/officeDocument/2006/relationships/slide" Target="/ppt/slides/slide2.xml" Id="Rfa3c30c911c04d7c" /><Relationship Type="http://schemas.openxmlformats.org/officeDocument/2006/relationships/slide" Target="/ppt/slides/slide3.xml" Id="R60b7df88fa504a2d" /><Relationship Type="http://schemas.openxmlformats.org/officeDocument/2006/relationships/slide" Target="/ppt/slides/slide4.xml" Id="Rc838b439a1884591" /><Relationship Type="http://schemas.openxmlformats.org/officeDocument/2006/relationships/slide" Target="/ppt/slides/slide5.xml" Id="R4732229a269346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e29addcb084e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72af92c0e4b30" /><Relationship Type="http://schemas.openxmlformats.org/officeDocument/2006/relationships/theme" Target="/ppt/slideMasters/theme/theme1.xml" Id="R5e851488e07f4b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872af92c0e4b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7dcfaad2b4a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7d77ca91643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3d8c315f547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c9f7a6cc944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39a74fd344c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GRY NERGÅRD COACHING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 NERGÅRD COACHING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 NERGÅRD COACHING ble etablert [år] og holder til i Folldal.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 NERGÅRD COACHING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 NERGÅRD COACHING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 NERGÅRD COACHING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Folldalsvegen 3190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2580 Folldal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922 110 921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 NERGÅRD COACHING</a:t>
            </a:r>
          </a:p>
        </p:txBody>
      </p:sp>
    </p:spTree>
  </p:cSld>
  <p:clrMapOvr>
    <a:masterClrMapping xmlns:a="http://schemas.openxmlformats.org/drawingml/2006/main"/>
  </p:clrMapOvr>
</p:sld>
</file>