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64fb2bdec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9cb30c4c84a79"/>
  </p:sldMasterIdLst>
  <p:sldIdLst>
    <p:sldId xmlns:r="http://schemas.openxmlformats.org/officeDocument/2006/relationships" id="256" r:id="R30f14adc1eeb41dc"/>
    <p:sldId xmlns:r="http://schemas.openxmlformats.org/officeDocument/2006/relationships" id="257" r:id="R1fa1ee12f73f4294"/>
    <p:sldId xmlns:r="http://schemas.openxmlformats.org/officeDocument/2006/relationships" id="258" r:id="R3d1a39f348db4375"/>
    <p:sldId xmlns:r="http://schemas.openxmlformats.org/officeDocument/2006/relationships" id="259" r:id="R229bc7b45271415d"/>
    <p:sldId xmlns:r="http://schemas.openxmlformats.org/officeDocument/2006/relationships" id="260" r:id="R77553c5356df4471"/>
    <p:sldId xmlns:r="http://schemas.openxmlformats.org/officeDocument/2006/relationships" id="261" r:id="R3fbe9d87b2804a89"/>
    <p:sldId xmlns:r="http://schemas.openxmlformats.org/officeDocument/2006/relationships" id="262" r:id="R321dcb3f9174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9cb30c4c84a79" /><Relationship Type="http://schemas.openxmlformats.org/officeDocument/2006/relationships/slide" Target="/ppt/slides/slide1.xml" Id="R30f14adc1eeb41dc" /><Relationship Type="http://schemas.openxmlformats.org/officeDocument/2006/relationships/slide" Target="/ppt/slides/slide2.xml" Id="R1fa1ee12f73f4294" /><Relationship Type="http://schemas.openxmlformats.org/officeDocument/2006/relationships/slide" Target="/ppt/slides/slide3.xml" Id="R3d1a39f348db4375" /><Relationship Type="http://schemas.openxmlformats.org/officeDocument/2006/relationships/slide" Target="/ppt/slides/slide4.xml" Id="R229bc7b45271415d" /><Relationship Type="http://schemas.openxmlformats.org/officeDocument/2006/relationships/slide" Target="/ppt/slides/slide5.xml" Id="R77553c5356df4471" /><Relationship Type="http://schemas.openxmlformats.org/officeDocument/2006/relationships/slide" Target="/ppt/slides/slide6.xml" Id="R3fbe9d87b2804a89" /><Relationship Type="http://schemas.openxmlformats.org/officeDocument/2006/relationships/slide" Target="/ppt/slides/slide7.xml" Id="R321dcb3f9174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63e76ccfe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1c87b999e4669" /><Relationship Type="http://schemas.openxmlformats.org/officeDocument/2006/relationships/theme" Target="/ppt/slideMasters/theme/theme1.xml" Id="Raa9b2f2371d6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1c87b999e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f464fe7b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8b9e0454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09066306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46ad8ea4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345838988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c6c73a1f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500ce011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RENOVA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RENOVA DESIGN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−4 165 418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−4 144 288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−3 783 743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2 879 943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ERNESTAS LIOBIKAS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GRAUPHAUGEN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RENOVA DESIGN AS</a:t>
            </a:r>
          </a:p>
        </p:txBody>
      </p:sp>
    </p:spTree>
  </p:cSld>
  <p:clrMapOvr>
    <a:masterClrMapping xmlns:a="http://schemas.openxmlformats.org/drawingml/2006/main"/>
  </p:clrMapOvr>
</p:sld>
</file>