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a05d1e696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a1b35a62434ee5"/>
  </p:sldMasterIdLst>
  <p:sldIdLst>
    <p:sldId xmlns:r="http://schemas.openxmlformats.org/officeDocument/2006/relationships" id="256" r:id="Rd49c3445fcf747f4"/>
    <p:sldId xmlns:r="http://schemas.openxmlformats.org/officeDocument/2006/relationships" id="257" r:id="R5e0e2ee5a0a343b9"/>
    <p:sldId xmlns:r="http://schemas.openxmlformats.org/officeDocument/2006/relationships" id="258" r:id="R7c6e75308d864a9f"/>
    <p:sldId xmlns:r="http://schemas.openxmlformats.org/officeDocument/2006/relationships" id="259" r:id="R9ce4bd3e21034a21"/>
    <p:sldId xmlns:r="http://schemas.openxmlformats.org/officeDocument/2006/relationships" id="260" r:id="R76124622e15e4dc6"/>
    <p:sldId xmlns:r="http://schemas.openxmlformats.org/officeDocument/2006/relationships" id="261" r:id="R878568dce5914d57"/>
    <p:sldId xmlns:r="http://schemas.openxmlformats.org/officeDocument/2006/relationships" id="262" r:id="R7157e5f80459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1b35a62434ee5" /><Relationship Type="http://schemas.openxmlformats.org/officeDocument/2006/relationships/slide" Target="/ppt/slides/slide1.xml" Id="Rd49c3445fcf747f4" /><Relationship Type="http://schemas.openxmlformats.org/officeDocument/2006/relationships/slide" Target="/ppt/slides/slide2.xml" Id="R5e0e2ee5a0a343b9" /><Relationship Type="http://schemas.openxmlformats.org/officeDocument/2006/relationships/slide" Target="/ppt/slides/slide3.xml" Id="R7c6e75308d864a9f" /><Relationship Type="http://schemas.openxmlformats.org/officeDocument/2006/relationships/slide" Target="/ppt/slides/slide4.xml" Id="R9ce4bd3e21034a21" /><Relationship Type="http://schemas.openxmlformats.org/officeDocument/2006/relationships/slide" Target="/ppt/slides/slide5.xml" Id="R76124622e15e4dc6" /><Relationship Type="http://schemas.openxmlformats.org/officeDocument/2006/relationships/slide" Target="/ppt/slides/slide6.xml" Id="R878568dce5914d57" /><Relationship Type="http://schemas.openxmlformats.org/officeDocument/2006/relationships/slide" Target="/ppt/slides/slide7.xml" Id="R7157e5f80459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0bbd5dce1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632f2d3f047c9" /><Relationship Type="http://schemas.openxmlformats.org/officeDocument/2006/relationships/theme" Target="/ppt/slideMasters/theme/theme1.xml" Id="Raedfecadd23f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632f2d3f0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fc7d37675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912d614bc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2f0216fec4c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1db158402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301d1309d40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87370cf0d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2a8185888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FULSAAS &amp; LØKSETH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FULSAAS &amp; LØKSETH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FULSAAS &amp; LØKSETH AS ble etablert [år] og holder til i Veggli.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FULSAAS &amp; LØKSETH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FULSAAS &amp; LØKSETH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FULSAAS &amp; LØKSETH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18 591 712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4 891 796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FULSAAS &amp; LØKSETH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NARVE FULSAAS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SØHUS LØKSETH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MORTEN ALFREDSEN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FULSAAS &amp; LØKSETH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Numedalstunet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3628 Veggli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922 128 642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FULSAAS &amp; LØKSETH AS</a:t>
            </a:r>
          </a:p>
        </p:txBody>
      </p:sp>
    </p:spTree>
  </p:cSld>
  <p:clrMapOvr>
    <a:masterClrMapping xmlns:a="http://schemas.openxmlformats.org/drawingml/2006/main"/>
  </p:clrMapOvr>
</p:sld>
</file>