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c09ad360b24a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3a6c299bf24ee1"/>
  </p:sldMasterIdLst>
  <p:sldIdLst>
    <p:sldId xmlns:r="http://schemas.openxmlformats.org/officeDocument/2006/relationships" id="256" r:id="Rf626e8515f224b06"/>
    <p:sldId xmlns:r="http://schemas.openxmlformats.org/officeDocument/2006/relationships" id="257" r:id="R14c3ca15ed774a42"/>
    <p:sldId xmlns:r="http://schemas.openxmlformats.org/officeDocument/2006/relationships" id="258" r:id="R81c5819bbabc4b7d"/>
    <p:sldId xmlns:r="http://schemas.openxmlformats.org/officeDocument/2006/relationships" id="259" r:id="Rcedc0b30fa3a4a9b"/>
    <p:sldId xmlns:r="http://schemas.openxmlformats.org/officeDocument/2006/relationships" id="260" r:id="R31569b6218584692"/>
    <p:sldId xmlns:r="http://schemas.openxmlformats.org/officeDocument/2006/relationships" id="261" r:id="Rc393054f55134c37"/>
    <p:sldId xmlns:r="http://schemas.openxmlformats.org/officeDocument/2006/relationships" id="262" r:id="Rce8deccf1c5045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3a6c299bf24ee1" /><Relationship Type="http://schemas.openxmlformats.org/officeDocument/2006/relationships/slide" Target="/ppt/slides/slide1.xml" Id="Rf626e8515f224b06" /><Relationship Type="http://schemas.openxmlformats.org/officeDocument/2006/relationships/slide" Target="/ppt/slides/slide2.xml" Id="R14c3ca15ed774a42" /><Relationship Type="http://schemas.openxmlformats.org/officeDocument/2006/relationships/slide" Target="/ppt/slides/slide3.xml" Id="R81c5819bbabc4b7d" /><Relationship Type="http://schemas.openxmlformats.org/officeDocument/2006/relationships/slide" Target="/ppt/slides/slide4.xml" Id="Rcedc0b30fa3a4a9b" /><Relationship Type="http://schemas.openxmlformats.org/officeDocument/2006/relationships/slide" Target="/ppt/slides/slide5.xml" Id="R31569b6218584692" /><Relationship Type="http://schemas.openxmlformats.org/officeDocument/2006/relationships/slide" Target="/ppt/slides/slide6.xml" Id="Rc393054f55134c37" /><Relationship Type="http://schemas.openxmlformats.org/officeDocument/2006/relationships/slide" Target="/ppt/slides/slide7.xml" Id="Rce8deccf1c5045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f2e0ce80141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b81617da84d7a" /><Relationship Type="http://schemas.openxmlformats.org/officeDocument/2006/relationships/theme" Target="/ppt/slideMasters/theme/theme1.xml" Id="R8b66c96586f748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fb81617da84d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78c8436824d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1cb5512f948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bf18b857d4c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0b66a4adf44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a79efda1449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10a1f62484d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e17343ae34c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EMBELINO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EMBELINO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EMBELINO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EMBELINO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EMBELINO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EMBELINO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−677 966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1 741 756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15 480 074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EMBELINO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BENJAMIN RYENG-HANSEN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EMBELINO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Benjamin Ryeng-Hansen, Flåtansvingen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922 131 546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EMBELINO AS</a:t>
            </a:r>
          </a:p>
        </p:txBody>
      </p:sp>
    </p:spTree>
  </p:cSld>
  <p:clrMapOvr>
    <a:masterClrMapping xmlns:a="http://schemas.openxmlformats.org/drawingml/2006/main"/>
  </p:clrMapOvr>
</p:sld>
</file>