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0e94e98dd45418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6cd018f451b44c0"/>
  </p:sldMasterIdLst>
  <p:sldIdLst>
    <p:sldId xmlns:r="http://schemas.openxmlformats.org/officeDocument/2006/relationships" id="256" r:id="R30a5b6b97c934263"/>
    <p:sldId xmlns:r="http://schemas.openxmlformats.org/officeDocument/2006/relationships" id="257" r:id="Rd0d4ca0cbba745d3"/>
    <p:sldId xmlns:r="http://schemas.openxmlformats.org/officeDocument/2006/relationships" id="258" r:id="Rb8cd694efed3402a"/>
    <p:sldId xmlns:r="http://schemas.openxmlformats.org/officeDocument/2006/relationships" id="259" r:id="Raf46809d26e8469c"/>
    <p:sldId xmlns:r="http://schemas.openxmlformats.org/officeDocument/2006/relationships" id="260" r:id="Re60fc29ddad34fb2"/>
    <p:sldId xmlns:r="http://schemas.openxmlformats.org/officeDocument/2006/relationships" id="261" r:id="Rdb9c9293835b4a01"/>
    <p:sldId xmlns:r="http://schemas.openxmlformats.org/officeDocument/2006/relationships" id="262" r:id="Rf2f3f5239ed7458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cd018f451b44c0" /><Relationship Type="http://schemas.openxmlformats.org/officeDocument/2006/relationships/slide" Target="/ppt/slides/slide1.xml" Id="R30a5b6b97c934263" /><Relationship Type="http://schemas.openxmlformats.org/officeDocument/2006/relationships/slide" Target="/ppt/slides/slide2.xml" Id="Rd0d4ca0cbba745d3" /><Relationship Type="http://schemas.openxmlformats.org/officeDocument/2006/relationships/slide" Target="/ppt/slides/slide3.xml" Id="Rb8cd694efed3402a" /><Relationship Type="http://schemas.openxmlformats.org/officeDocument/2006/relationships/slide" Target="/ppt/slides/slide4.xml" Id="Raf46809d26e8469c" /><Relationship Type="http://schemas.openxmlformats.org/officeDocument/2006/relationships/slide" Target="/ppt/slides/slide5.xml" Id="Re60fc29ddad34fb2" /><Relationship Type="http://schemas.openxmlformats.org/officeDocument/2006/relationships/slide" Target="/ppt/slides/slide6.xml" Id="Rdb9c9293835b4a01" /><Relationship Type="http://schemas.openxmlformats.org/officeDocument/2006/relationships/slide" Target="/ppt/slides/slide7.xml" Id="Rf2f3f5239ed7458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925fd919ae410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0ee72588e94b50" /><Relationship Type="http://schemas.openxmlformats.org/officeDocument/2006/relationships/theme" Target="/ppt/slideMasters/theme/theme1.xml" Id="Rfde41eb5148d457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90ee72588e94b5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640492ff0d4d7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72be2e01744e8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8f4fe64f21486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8df5ad167d4fe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081a17aa684ef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59b3704c4a42e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592dee69e840a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BT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BT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BT BYGG AS ble etablert [år] og holder til i Bjørkelangen.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BT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BT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BT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11 383 530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177 501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84 162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507 842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2 697 563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BT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HARALD-JOHANNES STØVLAND BØ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KARL BREDE TVETE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BT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Furuberget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1940 Bjørkelangen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922 132 607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BT BYGG AS</a:t>
            </a:r>
          </a:p>
        </p:txBody>
      </p:sp>
    </p:spTree>
  </p:cSld>
  <p:clrMapOvr>
    <a:masterClrMapping xmlns:a="http://schemas.openxmlformats.org/drawingml/2006/main"/>
  </p:clrMapOvr>
</p:sld>
</file>