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9fe4cbd8364f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f525733db14890"/>
  </p:sldMasterIdLst>
  <p:sldIdLst>
    <p:sldId xmlns:r="http://schemas.openxmlformats.org/officeDocument/2006/relationships" id="256" r:id="Rf95ee2b258dd492f"/>
    <p:sldId xmlns:r="http://schemas.openxmlformats.org/officeDocument/2006/relationships" id="257" r:id="R8ccad0cd9c724a18"/>
    <p:sldId xmlns:r="http://schemas.openxmlformats.org/officeDocument/2006/relationships" id="258" r:id="R68aaff20e9234c1b"/>
    <p:sldId xmlns:r="http://schemas.openxmlformats.org/officeDocument/2006/relationships" id="259" r:id="R5bab31ac99394aaf"/>
    <p:sldId xmlns:r="http://schemas.openxmlformats.org/officeDocument/2006/relationships" id="260" r:id="R4073e251488a47a3"/>
    <p:sldId xmlns:r="http://schemas.openxmlformats.org/officeDocument/2006/relationships" id="261" r:id="R28043c81dd8b47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525733db14890" /><Relationship Type="http://schemas.openxmlformats.org/officeDocument/2006/relationships/slide" Target="/ppt/slides/slide1.xml" Id="Rf95ee2b258dd492f" /><Relationship Type="http://schemas.openxmlformats.org/officeDocument/2006/relationships/slide" Target="/ppt/slides/slide2.xml" Id="R8ccad0cd9c724a18" /><Relationship Type="http://schemas.openxmlformats.org/officeDocument/2006/relationships/slide" Target="/ppt/slides/slide3.xml" Id="R68aaff20e9234c1b" /><Relationship Type="http://schemas.openxmlformats.org/officeDocument/2006/relationships/slide" Target="/ppt/slides/slide4.xml" Id="R5bab31ac99394aaf" /><Relationship Type="http://schemas.openxmlformats.org/officeDocument/2006/relationships/slide" Target="/ppt/slides/slide5.xml" Id="R4073e251488a47a3" /><Relationship Type="http://schemas.openxmlformats.org/officeDocument/2006/relationships/slide" Target="/ppt/slides/slide6.xml" Id="R28043c81dd8b47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a245208ab45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e233a164d49a6" /><Relationship Type="http://schemas.openxmlformats.org/officeDocument/2006/relationships/theme" Target="/ppt/slideMasters/theme/theme1.xml" Id="Red13a2ed8df845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4e233a164d49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774e58abe48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8b7da837f40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bea3865f74f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67e48bace42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7dbb7dc4d41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771e1142545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ALVO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Legesletta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6200 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922 136 513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