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c509b2c64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b724ad6f841f8"/>
  </p:sldMasterIdLst>
  <p:sldIdLst>
    <p:sldId xmlns:r="http://schemas.openxmlformats.org/officeDocument/2006/relationships" id="256" r:id="R648fd9ba16dc4943"/>
    <p:sldId xmlns:r="http://schemas.openxmlformats.org/officeDocument/2006/relationships" id="257" r:id="Rda285438756941ef"/>
    <p:sldId xmlns:r="http://schemas.openxmlformats.org/officeDocument/2006/relationships" id="258" r:id="R563c1f1807e64c76"/>
    <p:sldId xmlns:r="http://schemas.openxmlformats.org/officeDocument/2006/relationships" id="259" r:id="R1d292961de1c4350"/>
    <p:sldId xmlns:r="http://schemas.openxmlformats.org/officeDocument/2006/relationships" id="260" r:id="Rc8253e53a0b34f87"/>
    <p:sldId xmlns:r="http://schemas.openxmlformats.org/officeDocument/2006/relationships" id="261" r:id="Rd078f22c34a448ce"/>
    <p:sldId xmlns:r="http://schemas.openxmlformats.org/officeDocument/2006/relationships" id="262" r:id="R7e7e11736032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b724ad6f841f8" /><Relationship Type="http://schemas.openxmlformats.org/officeDocument/2006/relationships/slide" Target="/ppt/slides/slide1.xml" Id="R648fd9ba16dc4943" /><Relationship Type="http://schemas.openxmlformats.org/officeDocument/2006/relationships/slide" Target="/ppt/slides/slide2.xml" Id="Rda285438756941ef" /><Relationship Type="http://schemas.openxmlformats.org/officeDocument/2006/relationships/slide" Target="/ppt/slides/slide3.xml" Id="R563c1f1807e64c76" /><Relationship Type="http://schemas.openxmlformats.org/officeDocument/2006/relationships/slide" Target="/ppt/slides/slide4.xml" Id="R1d292961de1c4350" /><Relationship Type="http://schemas.openxmlformats.org/officeDocument/2006/relationships/slide" Target="/ppt/slides/slide5.xml" Id="Rc8253e53a0b34f87" /><Relationship Type="http://schemas.openxmlformats.org/officeDocument/2006/relationships/slide" Target="/ppt/slides/slide6.xml" Id="Rd078f22c34a448ce" /><Relationship Type="http://schemas.openxmlformats.org/officeDocument/2006/relationships/slide" Target="/ppt/slides/slide7.xml" Id="R7e7e11736032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ddd9142ad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20cebbee248f3" /><Relationship Type="http://schemas.openxmlformats.org/officeDocument/2006/relationships/theme" Target="/ppt/slideMasters/theme/theme1.xml" Id="R25164acce4944d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20cebbee248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3127d2a48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0b67fd05c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5dd6d5bf3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c34d9379c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544d34f0140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396e546ac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29ebc7580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ALVO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ALVO INDUSTRI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17 042 310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17 776 510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WENNERSBERG ARTHUR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Legesletta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922 136 513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ALVO INDUSTRI AS</a:t>
            </a:r>
          </a:p>
        </p:txBody>
      </p:sp>
    </p:spTree>
  </p:cSld>
  <p:clrMapOvr>
    <a:masterClrMapping xmlns:a="http://schemas.openxmlformats.org/drawingml/2006/main"/>
  </p:clrMapOvr>
</p:sld>
</file>