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10de3119aa4e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b088177746428e"/>
  </p:sldMasterIdLst>
  <p:sldIdLst>
    <p:sldId xmlns:r="http://schemas.openxmlformats.org/officeDocument/2006/relationships" id="256" r:id="R96cbe33bb1134a3d"/>
    <p:sldId xmlns:r="http://schemas.openxmlformats.org/officeDocument/2006/relationships" id="257" r:id="Rd386bc8161354004"/>
    <p:sldId xmlns:r="http://schemas.openxmlformats.org/officeDocument/2006/relationships" id="258" r:id="Rb725a445b7314a8f"/>
    <p:sldId xmlns:r="http://schemas.openxmlformats.org/officeDocument/2006/relationships" id="259" r:id="R1ce6eab434e84a5e"/>
    <p:sldId xmlns:r="http://schemas.openxmlformats.org/officeDocument/2006/relationships" id="260" r:id="Rc95433d13b394515"/>
    <p:sldId xmlns:r="http://schemas.openxmlformats.org/officeDocument/2006/relationships" id="261" r:id="Rbe839b501f4c4d82"/>
    <p:sldId xmlns:r="http://schemas.openxmlformats.org/officeDocument/2006/relationships" id="262" r:id="Rd55b6852ee57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b088177746428e" /><Relationship Type="http://schemas.openxmlformats.org/officeDocument/2006/relationships/slide" Target="/ppt/slides/slide1.xml" Id="R96cbe33bb1134a3d" /><Relationship Type="http://schemas.openxmlformats.org/officeDocument/2006/relationships/slide" Target="/ppt/slides/slide2.xml" Id="Rd386bc8161354004" /><Relationship Type="http://schemas.openxmlformats.org/officeDocument/2006/relationships/slide" Target="/ppt/slides/slide3.xml" Id="Rb725a445b7314a8f" /><Relationship Type="http://schemas.openxmlformats.org/officeDocument/2006/relationships/slide" Target="/ppt/slides/slide4.xml" Id="R1ce6eab434e84a5e" /><Relationship Type="http://schemas.openxmlformats.org/officeDocument/2006/relationships/slide" Target="/ppt/slides/slide5.xml" Id="Rc95433d13b394515" /><Relationship Type="http://schemas.openxmlformats.org/officeDocument/2006/relationships/slide" Target="/ppt/slides/slide6.xml" Id="Rbe839b501f4c4d82" /><Relationship Type="http://schemas.openxmlformats.org/officeDocument/2006/relationships/slide" Target="/ppt/slides/slide7.xml" Id="Rd55b6852ee57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2330eb0424b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bac0e3ce14c26" /><Relationship Type="http://schemas.openxmlformats.org/officeDocument/2006/relationships/theme" Target="/ppt/slideMasters/theme/theme1.xml" Id="R3bf4f302b4c449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0bac0e3ce14c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571ba2c1d40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3e8beb2ce4d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d7de978284f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ca3db2f734d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56d4883bc43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09be7e1ea48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edaa847fd49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3 842 777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NOSS  –  91,0 %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NOSS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Montebelloveien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922 141 010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HORG AS</a:t>
            </a:r>
          </a:p>
        </p:txBody>
      </p:sp>
    </p:spTree>
  </p:cSld>
  <p:clrMapOvr>
    <a:masterClrMapping xmlns:a="http://schemas.openxmlformats.org/drawingml/2006/main"/>
  </p:clrMapOvr>
</p:sld>
</file>