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56c01ba8ad49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a397f31a904ee3"/>
  </p:sldMasterIdLst>
  <p:sldIdLst>
    <p:sldId xmlns:r="http://schemas.openxmlformats.org/officeDocument/2006/relationships" id="256" r:id="R324dbc875b844e6e"/>
    <p:sldId xmlns:r="http://schemas.openxmlformats.org/officeDocument/2006/relationships" id="257" r:id="Re9840f92005c4c1f"/>
    <p:sldId xmlns:r="http://schemas.openxmlformats.org/officeDocument/2006/relationships" id="258" r:id="Rc1b36bdfb89d455c"/>
    <p:sldId xmlns:r="http://schemas.openxmlformats.org/officeDocument/2006/relationships" id="259" r:id="R9b76101c350f44b0"/>
    <p:sldId xmlns:r="http://schemas.openxmlformats.org/officeDocument/2006/relationships" id="260" r:id="R22adcb8fabca48fd"/>
    <p:sldId xmlns:r="http://schemas.openxmlformats.org/officeDocument/2006/relationships" id="261" r:id="R0c995356c6b040c5"/>
    <p:sldId xmlns:r="http://schemas.openxmlformats.org/officeDocument/2006/relationships" id="262" r:id="R34d0063ac7ad4d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a397f31a904ee3" /><Relationship Type="http://schemas.openxmlformats.org/officeDocument/2006/relationships/slide" Target="/ppt/slides/slide1.xml" Id="R324dbc875b844e6e" /><Relationship Type="http://schemas.openxmlformats.org/officeDocument/2006/relationships/slide" Target="/ppt/slides/slide2.xml" Id="Re9840f92005c4c1f" /><Relationship Type="http://schemas.openxmlformats.org/officeDocument/2006/relationships/slide" Target="/ppt/slides/slide3.xml" Id="Rc1b36bdfb89d455c" /><Relationship Type="http://schemas.openxmlformats.org/officeDocument/2006/relationships/slide" Target="/ppt/slides/slide4.xml" Id="R9b76101c350f44b0" /><Relationship Type="http://schemas.openxmlformats.org/officeDocument/2006/relationships/slide" Target="/ppt/slides/slide5.xml" Id="R22adcb8fabca48fd" /><Relationship Type="http://schemas.openxmlformats.org/officeDocument/2006/relationships/slide" Target="/ppt/slides/slide6.xml" Id="R0c995356c6b040c5" /><Relationship Type="http://schemas.openxmlformats.org/officeDocument/2006/relationships/slide" Target="/ppt/slides/slide7.xml" Id="R34d0063ac7ad4d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ef166a50594b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37e02088c4bf6" /><Relationship Type="http://schemas.openxmlformats.org/officeDocument/2006/relationships/theme" Target="/ppt/slideMasters/theme/theme1.xml" Id="Re26ec728977f49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337e02088c4b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d88e3818946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a1ffbd2f444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05cf5a3b744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410b8472a47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f86e8dc7942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d814423b548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9107e1fad42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JI SOLBERG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JI SOLBERG HOLDING AS ble etablert [år] og holder til i Mysen.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1 707 191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10 014 433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10 065 746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JON INGE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Arendts vei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1850 Mysen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922 141 460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 SOLBERG HOLDING AS</a:t>
            </a:r>
          </a:p>
        </p:txBody>
      </p:sp>
    </p:spTree>
  </p:cSld>
  <p:clrMapOvr>
    <a:masterClrMapping xmlns:a="http://schemas.openxmlformats.org/drawingml/2006/main"/>
  </p:clrMapOvr>
</p:sld>
</file>