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001bd46a8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b51215d3548c0"/>
  </p:sldMasterIdLst>
  <p:sldIdLst>
    <p:sldId xmlns:r="http://schemas.openxmlformats.org/officeDocument/2006/relationships" id="256" r:id="R87ec35b8f8d24b43"/>
    <p:sldId xmlns:r="http://schemas.openxmlformats.org/officeDocument/2006/relationships" id="257" r:id="R43307ee3169a48fc"/>
    <p:sldId xmlns:r="http://schemas.openxmlformats.org/officeDocument/2006/relationships" id="258" r:id="Re765192dfa024f3d"/>
    <p:sldId xmlns:r="http://schemas.openxmlformats.org/officeDocument/2006/relationships" id="259" r:id="Ra2b889ca262e480f"/>
    <p:sldId xmlns:r="http://schemas.openxmlformats.org/officeDocument/2006/relationships" id="260" r:id="R384bfdfa263d4507"/>
    <p:sldId xmlns:r="http://schemas.openxmlformats.org/officeDocument/2006/relationships" id="261" r:id="R7492d549fa78471b"/>
    <p:sldId xmlns:r="http://schemas.openxmlformats.org/officeDocument/2006/relationships" id="262" r:id="Rfdc61fdfdfb8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b51215d3548c0" /><Relationship Type="http://schemas.openxmlformats.org/officeDocument/2006/relationships/slide" Target="/ppt/slides/slide1.xml" Id="R87ec35b8f8d24b43" /><Relationship Type="http://schemas.openxmlformats.org/officeDocument/2006/relationships/slide" Target="/ppt/slides/slide2.xml" Id="R43307ee3169a48fc" /><Relationship Type="http://schemas.openxmlformats.org/officeDocument/2006/relationships/slide" Target="/ppt/slides/slide3.xml" Id="Re765192dfa024f3d" /><Relationship Type="http://schemas.openxmlformats.org/officeDocument/2006/relationships/slide" Target="/ppt/slides/slide4.xml" Id="Ra2b889ca262e480f" /><Relationship Type="http://schemas.openxmlformats.org/officeDocument/2006/relationships/slide" Target="/ppt/slides/slide5.xml" Id="R384bfdfa263d4507" /><Relationship Type="http://schemas.openxmlformats.org/officeDocument/2006/relationships/slide" Target="/ppt/slides/slide6.xml" Id="R7492d549fa78471b" /><Relationship Type="http://schemas.openxmlformats.org/officeDocument/2006/relationships/slide" Target="/ppt/slides/slide7.xml" Id="Rfdc61fdfdfb8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4c3ff2d1d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78175ff34a50" /><Relationship Type="http://schemas.openxmlformats.org/officeDocument/2006/relationships/theme" Target="/ppt/slideMasters/theme/theme1.xml" Id="R3056e5e3bb84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e78175ff3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51a4a00bd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1fc77abe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bbee077d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59bfe31b9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4d8a06e90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554be971f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8f7cc86b8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77 371 160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