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5c1ad0c619c444b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6180820ea994cfb"/>
  </p:sldMasterIdLst>
  <p:sldIdLst>
    <p:sldId xmlns:r="http://schemas.openxmlformats.org/officeDocument/2006/relationships" id="256" r:id="R89c504455d614118"/>
    <p:sldId xmlns:r="http://schemas.openxmlformats.org/officeDocument/2006/relationships" id="257" r:id="R9b024fde9bac4e40"/>
    <p:sldId xmlns:r="http://schemas.openxmlformats.org/officeDocument/2006/relationships" id="258" r:id="Reec93f73eccd4309"/>
    <p:sldId xmlns:r="http://schemas.openxmlformats.org/officeDocument/2006/relationships" id="259" r:id="Rd786fb0330a84386"/>
    <p:sldId xmlns:r="http://schemas.openxmlformats.org/officeDocument/2006/relationships" id="260" r:id="Rc2943d7397874cff"/>
    <p:sldId xmlns:r="http://schemas.openxmlformats.org/officeDocument/2006/relationships" id="261" r:id="R16e26cd0d7984f17"/>
    <p:sldId xmlns:r="http://schemas.openxmlformats.org/officeDocument/2006/relationships" id="262" r:id="R08ad76bb8be64ec4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6180820ea994cfb" /><Relationship Type="http://schemas.openxmlformats.org/officeDocument/2006/relationships/slide" Target="/ppt/slides/slide1.xml" Id="R89c504455d614118" /><Relationship Type="http://schemas.openxmlformats.org/officeDocument/2006/relationships/slide" Target="/ppt/slides/slide2.xml" Id="R9b024fde9bac4e40" /><Relationship Type="http://schemas.openxmlformats.org/officeDocument/2006/relationships/slide" Target="/ppt/slides/slide3.xml" Id="Reec93f73eccd4309" /><Relationship Type="http://schemas.openxmlformats.org/officeDocument/2006/relationships/slide" Target="/ppt/slides/slide4.xml" Id="Rd786fb0330a84386" /><Relationship Type="http://schemas.openxmlformats.org/officeDocument/2006/relationships/slide" Target="/ppt/slides/slide5.xml" Id="Rc2943d7397874cff" /><Relationship Type="http://schemas.openxmlformats.org/officeDocument/2006/relationships/slide" Target="/ppt/slides/slide6.xml" Id="R16e26cd0d7984f17" /><Relationship Type="http://schemas.openxmlformats.org/officeDocument/2006/relationships/slide" Target="/ppt/slides/slide7.xml" Id="R08ad76bb8be64ec4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f34450f1e4f4311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b7016cf08534aac" /><Relationship Type="http://schemas.openxmlformats.org/officeDocument/2006/relationships/theme" Target="/ppt/slideMasters/theme/theme1.xml" Id="R242decf58e674f66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b7016cf08534aa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fd494e7bcda48f2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705066e82ba4074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cf5841c9999481f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7842b26682c4b45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66974ab1f944d8f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bb710c82033491c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4c0c8e0c4064ca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LG5 CONSULTING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LG5 CONSULTING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LG5 CONSULTING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LG5 CONSULTING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LG5 CONSULTING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LG5 CONSULTING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1 127 228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−160 738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−186 270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219 220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563 537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LG5 CONSULTING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GEIR ERIK LIAN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LG5 CONSULTING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Lindemans gate 5A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0267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922 154 708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LG5 CONSULTING AS</a:t>
            </a:r>
          </a:p>
        </p:txBody>
      </p:sp>
    </p:spTree>
  </p:cSld>
  <p:clrMapOvr>
    <a:masterClrMapping xmlns:a="http://schemas.openxmlformats.org/drawingml/2006/main"/>
  </p:clrMapOvr>
</p:sld>
</file>