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29692b100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59a65a5514cce"/>
  </p:sldMasterIdLst>
  <p:sldIdLst>
    <p:sldId xmlns:r="http://schemas.openxmlformats.org/officeDocument/2006/relationships" id="256" r:id="R29a8abd541764764"/>
    <p:sldId xmlns:r="http://schemas.openxmlformats.org/officeDocument/2006/relationships" id="257" r:id="Ra2241360f0f645fd"/>
    <p:sldId xmlns:r="http://schemas.openxmlformats.org/officeDocument/2006/relationships" id="258" r:id="R0fefe6c8d0284e08"/>
    <p:sldId xmlns:r="http://schemas.openxmlformats.org/officeDocument/2006/relationships" id="259" r:id="R9aa600b1d63044e6"/>
    <p:sldId xmlns:r="http://schemas.openxmlformats.org/officeDocument/2006/relationships" id="260" r:id="Rcebc2547feca42b7"/>
    <p:sldId xmlns:r="http://schemas.openxmlformats.org/officeDocument/2006/relationships" id="261" r:id="Rd197c27be5704ae0"/>
    <p:sldId xmlns:r="http://schemas.openxmlformats.org/officeDocument/2006/relationships" id="262" r:id="R601486ac76d94a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59a65a5514cce" /><Relationship Type="http://schemas.openxmlformats.org/officeDocument/2006/relationships/slide" Target="/ppt/slides/slide1.xml" Id="R29a8abd541764764" /><Relationship Type="http://schemas.openxmlformats.org/officeDocument/2006/relationships/slide" Target="/ppt/slides/slide2.xml" Id="Ra2241360f0f645fd" /><Relationship Type="http://schemas.openxmlformats.org/officeDocument/2006/relationships/slide" Target="/ppt/slides/slide3.xml" Id="R0fefe6c8d0284e08" /><Relationship Type="http://schemas.openxmlformats.org/officeDocument/2006/relationships/slide" Target="/ppt/slides/slide4.xml" Id="R9aa600b1d63044e6" /><Relationship Type="http://schemas.openxmlformats.org/officeDocument/2006/relationships/slide" Target="/ppt/slides/slide5.xml" Id="Rcebc2547feca42b7" /><Relationship Type="http://schemas.openxmlformats.org/officeDocument/2006/relationships/slide" Target="/ppt/slides/slide6.xml" Id="Rd197c27be5704ae0" /><Relationship Type="http://schemas.openxmlformats.org/officeDocument/2006/relationships/slide" Target="/ppt/slides/slide7.xml" Id="R601486ac76d94a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7facfe3394e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1b503290b4227" /><Relationship Type="http://schemas.openxmlformats.org/officeDocument/2006/relationships/theme" Target="/ppt/slideMasters/theme/theme1.xml" Id="Rd3b9ac12fee4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1b503290b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1012af272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1e12c67b3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e8183367645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047e5c9c2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7a8663c074f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3402a84a842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364a4973e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SEILAS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SEILAS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−119 894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Tennisveien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922 156 352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SEILAS HOLDING AS</a:t>
            </a:r>
          </a:p>
        </p:txBody>
      </p:sp>
    </p:spTree>
  </p:cSld>
  <p:clrMapOvr>
    <a:masterClrMapping xmlns:a="http://schemas.openxmlformats.org/drawingml/2006/main"/>
  </p:clrMapOvr>
</p:sld>
</file>