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c6950fdf5e41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040c4954034798"/>
  </p:sldMasterIdLst>
  <p:sldIdLst>
    <p:sldId xmlns:r="http://schemas.openxmlformats.org/officeDocument/2006/relationships" id="256" r:id="Rd9a8c964814245f2"/>
    <p:sldId xmlns:r="http://schemas.openxmlformats.org/officeDocument/2006/relationships" id="257" r:id="R058926f012394ba7"/>
    <p:sldId xmlns:r="http://schemas.openxmlformats.org/officeDocument/2006/relationships" id="258" r:id="R16edf8689f6f4ad1"/>
    <p:sldId xmlns:r="http://schemas.openxmlformats.org/officeDocument/2006/relationships" id="259" r:id="Rddd7666211ed4a1f"/>
    <p:sldId xmlns:r="http://schemas.openxmlformats.org/officeDocument/2006/relationships" id="260" r:id="R27d91a69239d4a85"/>
    <p:sldId xmlns:r="http://schemas.openxmlformats.org/officeDocument/2006/relationships" id="261" r:id="R1f50572bc0774e4a"/>
    <p:sldId xmlns:r="http://schemas.openxmlformats.org/officeDocument/2006/relationships" id="262" r:id="Rf54c49730b65411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040c4954034798" /><Relationship Type="http://schemas.openxmlformats.org/officeDocument/2006/relationships/slide" Target="/ppt/slides/slide1.xml" Id="Rd9a8c964814245f2" /><Relationship Type="http://schemas.openxmlformats.org/officeDocument/2006/relationships/slide" Target="/ppt/slides/slide2.xml" Id="R058926f012394ba7" /><Relationship Type="http://schemas.openxmlformats.org/officeDocument/2006/relationships/slide" Target="/ppt/slides/slide3.xml" Id="R16edf8689f6f4ad1" /><Relationship Type="http://schemas.openxmlformats.org/officeDocument/2006/relationships/slide" Target="/ppt/slides/slide4.xml" Id="Rddd7666211ed4a1f" /><Relationship Type="http://schemas.openxmlformats.org/officeDocument/2006/relationships/slide" Target="/ppt/slides/slide5.xml" Id="R27d91a69239d4a85" /><Relationship Type="http://schemas.openxmlformats.org/officeDocument/2006/relationships/slide" Target="/ppt/slides/slide6.xml" Id="R1f50572bc0774e4a" /><Relationship Type="http://schemas.openxmlformats.org/officeDocument/2006/relationships/slide" Target="/ppt/slides/slide7.xml" Id="Rf54c49730b65411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87d95b014b45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ec7a3df014f79" /><Relationship Type="http://schemas.openxmlformats.org/officeDocument/2006/relationships/theme" Target="/ppt/slideMasters/theme/theme1.xml" Id="Rf8a85b79a7ae48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fec7a3df014f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ed654f3aac48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f9268ecb5e4c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58faca8ab49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8c23553304f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1c0286228543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6cf8abbe8242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154b903fe246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DRANGEN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DRANGEN AS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2 137 715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52 974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10 974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367 038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10 135 437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HARDER STRAND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Tobias Kupfers vei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1336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922 157 839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DRANGEN AS</a:t>
            </a:r>
          </a:p>
        </p:txBody>
      </p:sp>
    </p:spTree>
  </p:cSld>
  <p:clrMapOvr>
    <a:masterClrMapping xmlns:a="http://schemas.openxmlformats.org/drawingml/2006/main"/>
  </p:clrMapOvr>
</p:sld>
</file>