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7a7ff6766f49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1bb374a00c4d8c"/>
  </p:sldMasterIdLst>
  <p:sldIdLst>
    <p:sldId xmlns:r="http://schemas.openxmlformats.org/officeDocument/2006/relationships" id="256" r:id="R7629f3e495724971"/>
    <p:sldId xmlns:r="http://schemas.openxmlformats.org/officeDocument/2006/relationships" id="257" r:id="R2c04b6f5efa74650"/>
    <p:sldId xmlns:r="http://schemas.openxmlformats.org/officeDocument/2006/relationships" id="258" r:id="R181fcf65e20649d2"/>
    <p:sldId xmlns:r="http://schemas.openxmlformats.org/officeDocument/2006/relationships" id="259" r:id="R14c6339cc04244e4"/>
    <p:sldId xmlns:r="http://schemas.openxmlformats.org/officeDocument/2006/relationships" id="260" r:id="R5843f5d1e0a44248"/>
    <p:sldId xmlns:r="http://schemas.openxmlformats.org/officeDocument/2006/relationships" id="261" r:id="R540c61c398c14cc6"/>
    <p:sldId xmlns:r="http://schemas.openxmlformats.org/officeDocument/2006/relationships" id="262" r:id="R3231497a9df444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1bb374a00c4d8c" /><Relationship Type="http://schemas.openxmlformats.org/officeDocument/2006/relationships/slide" Target="/ppt/slides/slide1.xml" Id="R7629f3e495724971" /><Relationship Type="http://schemas.openxmlformats.org/officeDocument/2006/relationships/slide" Target="/ppt/slides/slide2.xml" Id="R2c04b6f5efa74650" /><Relationship Type="http://schemas.openxmlformats.org/officeDocument/2006/relationships/slide" Target="/ppt/slides/slide3.xml" Id="R181fcf65e20649d2" /><Relationship Type="http://schemas.openxmlformats.org/officeDocument/2006/relationships/slide" Target="/ppt/slides/slide4.xml" Id="R14c6339cc04244e4" /><Relationship Type="http://schemas.openxmlformats.org/officeDocument/2006/relationships/slide" Target="/ppt/slides/slide5.xml" Id="R5843f5d1e0a44248" /><Relationship Type="http://schemas.openxmlformats.org/officeDocument/2006/relationships/slide" Target="/ppt/slides/slide6.xml" Id="R540c61c398c14cc6" /><Relationship Type="http://schemas.openxmlformats.org/officeDocument/2006/relationships/slide" Target="/ppt/slides/slide7.xml" Id="R3231497a9df444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cde47a5cab47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060c5e43f0471f" /><Relationship Type="http://schemas.openxmlformats.org/officeDocument/2006/relationships/theme" Target="/ppt/slideMasters/theme/theme1.xml" Id="R84352257bf6c4a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060c5e43f047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f8fa95feb949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d14f0595a942b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d53333b229445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3ad94dd8144b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d31849f26540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242a5e82f4bc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650ad164fe41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OPTIMAL COACHING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OPTIMAL COACHING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OPTIMAL COACHING AS ble etablert [år] og holder til i Ottestad.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OPTIMAL COACHING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OPTIMAL COACHING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OPTIMAL COACHING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423 230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182 465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165 870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84 716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98 530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OPTIMAL COACHING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STEFFEN HÅNDLYKKEN HOLDING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C&amp;R HOLDING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VIVO GROUP HOLDING AS  –  24,5 %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OPTIMAL COACHING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Gartnervegen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2312 Ottestad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922 158 754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OPTIMAL COACHING AS</a:t>
            </a:r>
          </a:p>
        </p:txBody>
      </p:sp>
    </p:spTree>
  </p:cSld>
  <p:clrMapOvr>
    <a:masterClrMapping xmlns:a="http://schemas.openxmlformats.org/drawingml/2006/main"/>
  </p:clrMapOvr>
</p:sld>
</file>