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6fad7dfaa134f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07ea4aadc146c8"/>
  </p:sldMasterIdLst>
  <p:sldIdLst>
    <p:sldId xmlns:r="http://schemas.openxmlformats.org/officeDocument/2006/relationships" id="256" r:id="R1f6e9a8ce32a46e9"/>
    <p:sldId xmlns:r="http://schemas.openxmlformats.org/officeDocument/2006/relationships" id="257" r:id="R49ff7516c76c4a65"/>
    <p:sldId xmlns:r="http://schemas.openxmlformats.org/officeDocument/2006/relationships" id="258" r:id="R05fe869cf5b44e0c"/>
    <p:sldId xmlns:r="http://schemas.openxmlformats.org/officeDocument/2006/relationships" id="259" r:id="Rde77e80ca0284097"/>
    <p:sldId xmlns:r="http://schemas.openxmlformats.org/officeDocument/2006/relationships" id="260" r:id="R13f095f114c146c1"/>
    <p:sldId xmlns:r="http://schemas.openxmlformats.org/officeDocument/2006/relationships" id="261" r:id="R003ab301a6fa4d64"/>
    <p:sldId xmlns:r="http://schemas.openxmlformats.org/officeDocument/2006/relationships" id="262" r:id="Rff6cb246b50d4c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07ea4aadc146c8" /><Relationship Type="http://schemas.openxmlformats.org/officeDocument/2006/relationships/slide" Target="/ppt/slides/slide1.xml" Id="R1f6e9a8ce32a46e9" /><Relationship Type="http://schemas.openxmlformats.org/officeDocument/2006/relationships/slide" Target="/ppt/slides/slide2.xml" Id="R49ff7516c76c4a65" /><Relationship Type="http://schemas.openxmlformats.org/officeDocument/2006/relationships/slide" Target="/ppt/slides/slide3.xml" Id="R05fe869cf5b44e0c" /><Relationship Type="http://schemas.openxmlformats.org/officeDocument/2006/relationships/slide" Target="/ppt/slides/slide4.xml" Id="Rde77e80ca0284097" /><Relationship Type="http://schemas.openxmlformats.org/officeDocument/2006/relationships/slide" Target="/ppt/slides/slide5.xml" Id="R13f095f114c146c1" /><Relationship Type="http://schemas.openxmlformats.org/officeDocument/2006/relationships/slide" Target="/ppt/slides/slide6.xml" Id="R003ab301a6fa4d64" /><Relationship Type="http://schemas.openxmlformats.org/officeDocument/2006/relationships/slide" Target="/ppt/slides/slide7.xml" Id="Rff6cb246b50d4c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a5cb11d77c47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13426358854bad" /><Relationship Type="http://schemas.openxmlformats.org/officeDocument/2006/relationships/theme" Target="/ppt/slideMasters/theme/theme1.xml" Id="Rdb93a95a167847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13426358854ba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f58f325c14a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aa0c6de40440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74a3359c83434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3199f8565f4be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cb29d8c6a40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f01ebefe341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560b2429b4a1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REHAN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REHAN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776 298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1 050 576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MUHAMMAD REHAN BHATTI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REHAN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Jordstjerneveien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922 158 797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REHAN HOLDING AS</a:t>
            </a:r>
          </a:p>
        </p:txBody>
      </p:sp>
    </p:spTree>
  </p:cSld>
  <p:clrMapOvr>
    <a:masterClrMapping xmlns:a="http://schemas.openxmlformats.org/drawingml/2006/main"/>
  </p:clrMapOvr>
</p:sld>
</file>