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fa0bee8a8448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0cece03c1749ee"/>
  </p:sldMasterIdLst>
  <p:sldIdLst>
    <p:sldId xmlns:r="http://schemas.openxmlformats.org/officeDocument/2006/relationships" id="256" r:id="R6d09b9cd7a8247be"/>
    <p:sldId xmlns:r="http://schemas.openxmlformats.org/officeDocument/2006/relationships" id="257" r:id="R084d0122174d4ad4"/>
    <p:sldId xmlns:r="http://schemas.openxmlformats.org/officeDocument/2006/relationships" id="258" r:id="R9e543fe8c4ae4319"/>
    <p:sldId xmlns:r="http://schemas.openxmlformats.org/officeDocument/2006/relationships" id="259" r:id="R051a9564317648ed"/>
    <p:sldId xmlns:r="http://schemas.openxmlformats.org/officeDocument/2006/relationships" id="260" r:id="R7e57bc1fd686443b"/>
    <p:sldId xmlns:r="http://schemas.openxmlformats.org/officeDocument/2006/relationships" id="261" r:id="R335a16a736954518"/>
    <p:sldId xmlns:r="http://schemas.openxmlformats.org/officeDocument/2006/relationships" id="262" r:id="R4601ecf9df4046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cece03c1749ee" /><Relationship Type="http://schemas.openxmlformats.org/officeDocument/2006/relationships/slide" Target="/ppt/slides/slide1.xml" Id="R6d09b9cd7a8247be" /><Relationship Type="http://schemas.openxmlformats.org/officeDocument/2006/relationships/slide" Target="/ppt/slides/slide2.xml" Id="R084d0122174d4ad4" /><Relationship Type="http://schemas.openxmlformats.org/officeDocument/2006/relationships/slide" Target="/ppt/slides/slide3.xml" Id="R9e543fe8c4ae4319" /><Relationship Type="http://schemas.openxmlformats.org/officeDocument/2006/relationships/slide" Target="/ppt/slides/slide4.xml" Id="R051a9564317648ed" /><Relationship Type="http://schemas.openxmlformats.org/officeDocument/2006/relationships/slide" Target="/ppt/slides/slide5.xml" Id="R7e57bc1fd686443b" /><Relationship Type="http://schemas.openxmlformats.org/officeDocument/2006/relationships/slide" Target="/ppt/slides/slide6.xml" Id="R335a16a736954518" /><Relationship Type="http://schemas.openxmlformats.org/officeDocument/2006/relationships/slide" Target="/ppt/slides/slide7.xml" Id="R4601ecf9df4046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24c3edfa448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a9e9321dd403b" /><Relationship Type="http://schemas.openxmlformats.org/officeDocument/2006/relationships/theme" Target="/ppt/slideMasters/theme/theme1.xml" Id="Raa384070e0cc41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8a9e9321dd40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029be6b4e49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46f47e31142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19fb551194f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ec7e66de64a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46c02155147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6cc16b2a943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1dae2e32444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CPBTECH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CPBTECH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CPBTECH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CPBTECH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CPBTECH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CPBTECH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CPBTECH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CHRISTOPHE PHILIPPE BROD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CPBTECH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Ormøybakken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922 162 611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CPBTECH AS</a:t>
            </a:r>
          </a:p>
        </p:txBody>
      </p:sp>
    </p:spTree>
  </p:cSld>
  <p:clrMapOvr>
    <a:masterClrMapping xmlns:a="http://schemas.openxmlformats.org/drawingml/2006/main"/>
  </p:clrMapOvr>
</p:sld>
</file>