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29700d5acc348d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9b6f6715d324159"/>
  </p:sldMasterIdLst>
  <p:sldIdLst>
    <p:sldId xmlns:r="http://schemas.openxmlformats.org/officeDocument/2006/relationships" id="256" r:id="R84e16396d1624b79"/>
    <p:sldId xmlns:r="http://schemas.openxmlformats.org/officeDocument/2006/relationships" id="257" r:id="R85f8bd8bc29a4552"/>
    <p:sldId xmlns:r="http://schemas.openxmlformats.org/officeDocument/2006/relationships" id="258" r:id="Re6c4fbac4fdb4605"/>
    <p:sldId xmlns:r="http://schemas.openxmlformats.org/officeDocument/2006/relationships" id="259" r:id="R0fd4e723db1248fd"/>
    <p:sldId xmlns:r="http://schemas.openxmlformats.org/officeDocument/2006/relationships" id="260" r:id="Rc93ee60621d44f11"/>
    <p:sldId xmlns:r="http://schemas.openxmlformats.org/officeDocument/2006/relationships" id="261" r:id="Rdae94a0f96cd4b82"/>
    <p:sldId xmlns:r="http://schemas.openxmlformats.org/officeDocument/2006/relationships" id="262" r:id="R35cc3075dbe347d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9b6f6715d324159" /><Relationship Type="http://schemas.openxmlformats.org/officeDocument/2006/relationships/slide" Target="/ppt/slides/slide1.xml" Id="R84e16396d1624b79" /><Relationship Type="http://schemas.openxmlformats.org/officeDocument/2006/relationships/slide" Target="/ppt/slides/slide2.xml" Id="R85f8bd8bc29a4552" /><Relationship Type="http://schemas.openxmlformats.org/officeDocument/2006/relationships/slide" Target="/ppt/slides/slide3.xml" Id="Re6c4fbac4fdb4605" /><Relationship Type="http://schemas.openxmlformats.org/officeDocument/2006/relationships/slide" Target="/ppt/slides/slide4.xml" Id="R0fd4e723db1248fd" /><Relationship Type="http://schemas.openxmlformats.org/officeDocument/2006/relationships/slide" Target="/ppt/slides/slide5.xml" Id="Rc93ee60621d44f11" /><Relationship Type="http://schemas.openxmlformats.org/officeDocument/2006/relationships/slide" Target="/ppt/slides/slide6.xml" Id="Rdae94a0f96cd4b82" /><Relationship Type="http://schemas.openxmlformats.org/officeDocument/2006/relationships/slide" Target="/ppt/slides/slide7.xml" Id="R35cc3075dbe347d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787fbcb0f13489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8d03469fd74948" /><Relationship Type="http://schemas.openxmlformats.org/officeDocument/2006/relationships/theme" Target="/ppt/slideMasters/theme/theme1.xml" Id="R27b8eba47f4547b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78d03469fd7494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b059845fc6435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587efa90f7457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7fd054dbdc47b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28f6565c634b8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a13f1c1493465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3ec48f08ee40e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200a1ac8474bd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MILANI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MILANI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MILANI HOLDING AS ble etablert [år] og holder til i Frei.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MILANI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MILANI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MILANI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−10 350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914 280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562 733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1 618 746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MILANI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KARLSSON OVE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MILANI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Tråkket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6523 Frei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922 164 215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MILANI HOLDING AS</a:t>
            </a:r>
          </a:p>
        </p:txBody>
      </p:sp>
    </p:spTree>
  </p:cSld>
  <p:clrMapOvr>
    <a:masterClrMapping xmlns:a="http://schemas.openxmlformats.org/drawingml/2006/main"/>
  </p:clrMapOvr>
</p:sld>
</file>