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012f031fb141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93a3606514e4b"/>
  </p:sldMasterIdLst>
  <p:sldIdLst>
    <p:sldId xmlns:r="http://schemas.openxmlformats.org/officeDocument/2006/relationships" id="256" r:id="R4d53e0d73645446f"/>
    <p:sldId xmlns:r="http://schemas.openxmlformats.org/officeDocument/2006/relationships" id="257" r:id="Rb1d614d5368f4f6a"/>
    <p:sldId xmlns:r="http://schemas.openxmlformats.org/officeDocument/2006/relationships" id="258" r:id="R7999c52533854a0b"/>
    <p:sldId xmlns:r="http://schemas.openxmlformats.org/officeDocument/2006/relationships" id="259" r:id="R9be6f9174094409b"/>
    <p:sldId xmlns:r="http://schemas.openxmlformats.org/officeDocument/2006/relationships" id="260" r:id="R645c5272237d4d27"/>
    <p:sldId xmlns:r="http://schemas.openxmlformats.org/officeDocument/2006/relationships" id="261" r:id="Re176207be13d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93a3606514e4b" /><Relationship Type="http://schemas.openxmlformats.org/officeDocument/2006/relationships/slide" Target="/ppt/slides/slide1.xml" Id="R4d53e0d73645446f" /><Relationship Type="http://schemas.openxmlformats.org/officeDocument/2006/relationships/slide" Target="/ppt/slides/slide2.xml" Id="Rb1d614d5368f4f6a" /><Relationship Type="http://schemas.openxmlformats.org/officeDocument/2006/relationships/slide" Target="/ppt/slides/slide3.xml" Id="R7999c52533854a0b" /><Relationship Type="http://schemas.openxmlformats.org/officeDocument/2006/relationships/slide" Target="/ppt/slides/slide4.xml" Id="R9be6f9174094409b" /><Relationship Type="http://schemas.openxmlformats.org/officeDocument/2006/relationships/slide" Target="/ppt/slides/slide5.xml" Id="R645c5272237d4d27" /><Relationship Type="http://schemas.openxmlformats.org/officeDocument/2006/relationships/slide" Target="/ppt/slides/slide6.xml" Id="Re176207be13d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563c26907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569a6724942f3" /><Relationship Type="http://schemas.openxmlformats.org/officeDocument/2006/relationships/theme" Target="/ppt/slideMasters/theme/theme1.xml" Id="R95a33d6279ab49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e569a67249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1ba8292a9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3d033db7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e5524dc6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a4bacad11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ddc1d69542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6fd719f84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K12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K12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HERBERG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VESTICO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922 167 613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K12 HOLDING AS</a:t>
            </a:r>
          </a:p>
        </p:txBody>
      </p:sp>
    </p:spTree>
  </p:cSld>
  <p:clrMapOvr>
    <a:masterClrMapping xmlns:a="http://schemas.openxmlformats.org/drawingml/2006/main"/>
  </p:clrMapOvr>
</p:sld>
</file>