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d6c9bc8d3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6e5498bb54cae"/>
  </p:sldMasterIdLst>
  <p:sldIdLst>
    <p:sldId xmlns:r="http://schemas.openxmlformats.org/officeDocument/2006/relationships" id="256" r:id="R1b612d13ea664101"/>
    <p:sldId xmlns:r="http://schemas.openxmlformats.org/officeDocument/2006/relationships" id="257" r:id="Rd2860a47ed0c4cca"/>
    <p:sldId xmlns:r="http://schemas.openxmlformats.org/officeDocument/2006/relationships" id="258" r:id="R700947f963b84451"/>
    <p:sldId xmlns:r="http://schemas.openxmlformats.org/officeDocument/2006/relationships" id="259" r:id="Rf41b8f56c65a4912"/>
    <p:sldId xmlns:r="http://schemas.openxmlformats.org/officeDocument/2006/relationships" id="260" r:id="Ra77cf78b0848448b"/>
    <p:sldId xmlns:r="http://schemas.openxmlformats.org/officeDocument/2006/relationships" id="261" r:id="R94f28b7c752f46bf"/>
    <p:sldId xmlns:r="http://schemas.openxmlformats.org/officeDocument/2006/relationships" id="262" r:id="R43ca5a0988f4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e5498bb54cae" /><Relationship Type="http://schemas.openxmlformats.org/officeDocument/2006/relationships/slide" Target="/ppt/slides/slide1.xml" Id="R1b612d13ea664101" /><Relationship Type="http://schemas.openxmlformats.org/officeDocument/2006/relationships/slide" Target="/ppt/slides/slide2.xml" Id="Rd2860a47ed0c4cca" /><Relationship Type="http://schemas.openxmlformats.org/officeDocument/2006/relationships/slide" Target="/ppt/slides/slide3.xml" Id="R700947f963b84451" /><Relationship Type="http://schemas.openxmlformats.org/officeDocument/2006/relationships/slide" Target="/ppt/slides/slide4.xml" Id="Rf41b8f56c65a4912" /><Relationship Type="http://schemas.openxmlformats.org/officeDocument/2006/relationships/slide" Target="/ppt/slides/slide5.xml" Id="Ra77cf78b0848448b" /><Relationship Type="http://schemas.openxmlformats.org/officeDocument/2006/relationships/slide" Target="/ppt/slides/slide6.xml" Id="R94f28b7c752f46bf" /><Relationship Type="http://schemas.openxmlformats.org/officeDocument/2006/relationships/slide" Target="/ppt/slides/slide7.xml" Id="R43ca5a0988f4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2cacb56d3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b7af009b4f4e" /><Relationship Type="http://schemas.openxmlformats.org/officeDocument/2006/relationships/theme" Target="/ppt/slideMasters/theme/theme1.xml" Id="R29708614ed7d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6b7af009b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3c0d9ca3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1c88dea1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dfe0a6f3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5ae039c7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452baab7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d138e25e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6cde7001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