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8046fbf7a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6f94590ce4b07"/>
  </p:sldMasterIdLst>
  <p:sldIdLst>
    <p:sldId xmlns:r="http://schemas.openxmlformats.org/officeDocument/2006/relationships" id="256" r:id="R105791f03a204ba6"/>
    <p:sldId xmlns:r="http://schemas.openxmlformats.org/officeDocument/2006/relationships" id="257" r:id="R5df55463d644496f"/>
    <p:sldId xmlns:r="http://schemas.openxmlformats.org/officeDocument/2006/relationships" id="258" r:id="Rb77b84710a5c47a0"/>
    <p:sldId xmlns:r="http://schemas.openxmlformats.org/officeDocument/2006/relationships" id="259" r:id="R323dc119a106420c"/>
    <p:sldId xmlns:r="http://schemas.openxmlformats.org/officeDocument/2006/relationships" id="260" r:id="R9ed1ca6b4aab4746"/>
    <p:sldId xmlns:r="http://schemas.openxmlformats.org/officeDocument/2006/relationships" id="261" r:id="Rf7b104423c994a45"/>
    <p:sldId xmlns:r="http://schemas.openxmlformats.org/officeDocument/2006/relationships" id="262" r:id="R6dbb43e359a3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6f94590ce4b07" /><Relationship Type="http://schemas.openxmlformats.org/officeDocument/2006/relationships/slide" Target="/ppt/slides/slide1.xml" Id="R105791f03a204ba6" /><Relationship Type="http://schemas.openxmlformats.org/officeDocument/2006/relationships/slide" Target="/ppt/slides/slide2.xml" Id="R5df55463d644496f" /><Relationship Type="http://schemas.openxmlformats.org/officeDocument/2006/relationships/slide" Target="/ppt/slides/slide3.xml" Id="Rb77b84710a5c47a0" /><Relationship Type="http://schemas.openxmlformats.org/officeDocument/2006/relationships/slide" Target="/ppt/slides/slide4.xml" Id="R323dc119a106420c" /><Relationship Type="http://schemas.openxmlformats.org/officeDocument/2006/relationships/slide" Target="/ppt/slides/slide5.xml" Id="R9ed1ca6b4aab4746" /><Relationship Type="http://schemas.openxmlformats.org/officeDocument/2006/relationships/slide" Target="/ppt/slides/slide6.xml" Id="Rf7b104423c994a45" /><Relationship Type="http://schemas.openxmlformats.org/officeDocument/2006/relationships/slide" Target="/ppt/slides/slide7.xml" Id="R6dbb43e359a3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6dc2249e8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02b3a9d4d4645" /><Relationship Type="http://schemas.openxmlformats.org/officeDocument/2006/relationships/theme" Target="/ppt/slideMasters/theme/theme1.xml" Id="R3f9ac232e0bd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02b3a9d4d46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35d7159a5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3fa152c1f42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8bfb94e8b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f4838b6d24a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ed9528fa9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e6f12b93540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239f34122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SMEBBS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SMEBBS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479 405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SMEBYE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5026, Bernt Balchens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SMEBBS HOLDING AS</a:t>
            </a:r>
          </a:p>
        </p:txBody>
      </p:sp>
    </p:spTree>
  </p:cSld>
  <p:clrMapOvr>
    <a:masterClrMapping xmlns:a="http://schemas.openxmlformats.org/drawingml/2006/main"/>
  </p:clrMapOvr>
</p:sld>
</file>