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71de935e6a48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25d1e3c2645f5"/>
  </p:sldMasterIdLst>
  <p:sldIdLst>
    <p:sldId xmlns:r="http://schemas.openxmlformats.org/officeDocument/2006/relationships" id="256" r:id="Re1c62282b43c42b5"/>
    <p:sldId xmlns:r="http://schemas.openxmlformats.org/officeDocument/2006/relationships" id="257" r:id="Rd6e5d67178c54c30"/>
    <p:sldId xmlns:r="http://schemas.openxmlformats.org/officeDocument/2006/relationships" id="258" r:id="R9e9764fd4f604a74"/>
    <p:sldId xmlns:r="http://schemas.openxmlformats.org/officeDocument/2006/relationships" id="259" r:id="Re883c3918ba7491e"/>
    <p:sldId xmlns:r="http://schemas.openxmlformats.org/officeDocument/2006/relationships" id="260" r:id="Ree9721b82642404c"/>
    <p:sldId xmlns:r="http://schemas.openxmlformats.org/officeDocument/2006/relationships" id="261" r:id="Rc3e8b6fe69b8464f"/>
    <p:sldId xmlns:r="http://schemas.openxmlformats.org/officeDocument/2006/relationships" id="262" r:id="Rcadb658e252546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25d1e3c2645f5" /><Relationship Type="http://schemas.openxmlformats.org/officeDocument/2006/relationships/slide" Target="/ppt/slides/slide1.xml" Id="Re1c62282b43c42b5" /><Relationship Type="http://schemas.openxmlformats.org/officeDocument/2006/relationships/slide" Target="/ppt/slides/slide2.xml" Id="Rd6e5d67178c54c30" /><Relationship Type="http://schemas.openxmlformats.org/officeDocument/2006/relationships/slide" Target="/ppt/slides/slide3.xml" Id="R9e9764fd4f604a74" /><Relationship Type="http://schemas.openxmlformats.org/officeDocument/2006/relationships/slide" Target="/ppt/slides/slide4.xml" Id="Re883c3918ba7491e" /><Relationship Type="http://schemas.openxmlformats.org/officeDocument/2006/relationships/slide" Target="/ppt/slides/slide5.xml" Id="Ree9721b82642404c" /><Relationship Type="http://schemas.openxmlformats.org/officeDocument/2006/relationships/slide" Target="/ppt/slides/slide6.xml" Id="Rc3e8b6fe69b8464f" /><Relationship Type="http://schemas.openxmlformats.org/officeDocument/2006/relationships/slide" Target="/ppt/slides/slide7.xml" Id="Rcadb658e252546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0bc8c62f04d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7fefad3294540" /><Relationship Type="http://schemas.openxmlformats.org/officeDocument/2006/relationships/theme" Target="/ppt/slideMasters/theme/theme1.xml" Id="R6aa574570f954d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f7fefad32945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45c95043047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d714aaf3a49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5de9e352844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463b675314f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2892b729049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316d0b8fa44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1135b68d546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SNOWBALL SOFTWARE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SNOWBALL SOFTWARE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SNOWBALL SOFTWARE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SNOWBALL SOFTWARE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SNOWBALL SOFTWARE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SNOWBALL SOFTWARE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−10 333 245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824 562 842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2 299 866 241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7 773 772 219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SNOWBALL SOFTWARE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HAWK INFINITY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HAWK INFINITY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SNOWBALL SOFTWARE GROUP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NICKLAS KARLSSON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KÄLLSTRÖM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MATTIAS JÖNSSON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SNOWBALL SOFTWARE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922 182 795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SNOWBALL SOFTWARE GROUP AS</a:t>
            </a:r>
          </a:p>
        </p:txBody>
      </p:sp>
    </p:spTree>
  </p:cSld>
  <p:clrMapOvr>
    <a:masterClrMapping xmlns:a="http://schemas.openxmlformats.org/drawingml/2006/main"/>
  </p:clrMapOvr>
</p:sld>
</file>