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c2ee351fef4d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aeeb9b73443fb"/>
  </p:sldMasterIdLst>
  <p:sldIdLst>
    <p:sldId xmlns:r="http://schemas.openxmlformats.org/officeDocument/2006/relationships" id="256" r:id="R7320964ffe6f4d70"/>
    <p:sldId xmlns:r="http://schemas.openxmlformats.org/officeDocument/2006/relationships" id="257" r:id="Rec31021c80054773"/>
    <p:sldId xmlns:r="http://schemas.openxmlformats.org/officeDocument/2006/relationships" id="258" r:id="R4ca18c2a1f3d4c2b"/>
    <p:sldId xmlns:r="http://schemas.openxmlformats.org/officeDocument/2006/relationships" id="259" r:id="R9c3cc6eaddc648e3"/>
    <p:sldId xmlns:r="http://schemas.openxmlformats.org/officeDocument/2006/relationships" id="260" r:id="Raa4a2fdd197f44f1"/>
    <p:sldId xmlns:r="http://schemas.openxmlformats.org/officeDocument/2006/relationships" id="261" r:id="Rcfca6925f9454c67"/>
    <p:sldId xmlns:r="http://schemas.openxmlformats.org/officeDocument/2006/relationships" id="262" r:id="R757675805f56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aeeb9b73443fb" /><Relationship Type="http://schemas.openxmlformats.org/officeDocument/2006/relationships/slide" Target="/ppt/slides/slide1.xml" Id="R7320964ffe6f4d70" /><Relationship Type="http://schemas.openxmlformats.org/officeDocument/2006/relationships/slide" Target="/ppt/slides/slide2.xml" Id="Rec31021c80054773" /><Relationship Type="http://schemas.openxmlformats.org/officeDocument/2006/relationships/slide" Target="/ppt/slides/slide3.xml" Id="R4ca18c2a1f3d4c2b" /><Relationship Type="http://schemas.openxmlformats.org/officeDocument/2006/relationships/slide" Target="/ppt/slides/slide4.xml" Id="R9c3cc6eaddc648e3" /><Relationship Type="http://schemas.openxmlformats.org/officeDocument/2006/relationships/slide" Target="/ppt/slides/slide5.xml" Id="Raa4a2fdd197f44f1" /><Relationship Type="http://schemas.openxmlformats.org/officeDocument/2006/relationships/slide" Target="/ppt/slides/slide6.xml" Id="Rcfca6925f9454c67" /><Relationship Type="http://schemas.openxmlformats.org/officeDocument/2006/relationships/slide" Target="/ppt/slides/slide7.xml" Id="R757675805f56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1d64b97b3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eb3058c6f489f" /><Relationship Type="http://schemas.openxmlformats.org/officeDocument/2006/relationships/theme" Target="/ppt/slideMasters/theme/theme1.xml" Id="R9b951ab436b1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6eb3058c6f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71a3e0d86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71c464fd8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ef85d41bb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7f381e0e0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ae8d4bd96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57d0e38b4b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b5489ae33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TROLLHASSEL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7 999 644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121 827 641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170 486 699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BRAUT 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Braut, Orstadvegen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922 184 410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TROLLHASSEL AS</a:t>
            </a:r>
          </a:p>
        </p:txBody>
      </p:sp>
    </p:spTree>
  </p:cSld>
  <p:clrMapOvr>
    <a:masterClrMapping xmlns:a="http://schemas.openxmlformats.org/drawingml/2006/main"/>
  </p:clrMapOvr>
</p:sld>
</file>