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955def7a2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a4557b40d436d"/>
  </p:sldMasterIdLst>
  <p:sldIdLst>
    <p:sldId xmlns:r="http://schemas.openxmlformats.org/officeDocument/2006/relationships" id="256" r:id="Rd81e6c15165f4619"/>
    <p:sldId xmlns:r="http://schemas.openxmlformats.org/officeDocument/2006/relationships" id="257" r:id="Rdcb6e58a2aef4c06"/>
    <p:sldId xmlns:r="http://schemas.openxmlformats.org/officeDocument/2006/relationships" id="258" r:id="R0077c69f59f642ea"/>
    <p:sldId xmlns:r="http://schemas.openxmlformats.org/officeDocument/2006/relationships" id="259" r:id="Rb15b0544bac24e4d"/>
    <p:sldId xmlns:r="http://schemas.openxmlformats.org/officeDocument/2006/relationships" id="260" r:id="R8a4b7cc9253c451e"/>
    <p:sldId xmlns:r="http://schemas.openxmlformats.org/officeDocument/2006/relationships" id="261" r:id="R00429f2555284032"/>
    <p:sldId xmlns:r="http://schemas.openxmlformats.org/officeDocument/2006/relationships" id="262" r:id="R15d9e2dc105e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a4557b40d436d" /><Relationship Type="http://schemas.openxmlformats.org/officeDocument/2006/relationships/slide" Target="/ppt/slides/slide1.xml" Id="Rd81e6c15165f4619" /><Relationship Type="http://schemas.openxmlformats.org/officeDocument/2006/relationships/slide" Target="/ppt/slides/slide2.xml" Id="Rdcb6e58a2aef4c06" /><Relationship Type="http://schemas.openxmlformats.org/officeDocument/2006/relationships/slide" Target="/ppt/slides/slide3.xml" Id="R0077c69f59f642ea" /><Relationship Type="http://schemas.openxmlformats.org/officeDocument/2006/relationships/slide" Target="/ppt/slides/slide4.xml" Id="Rb15b0544bac24e4d" /><Relationship Type="http://schemas.openxmlformats.org/officeDocument/2006/relationships/slide" Target="/ppt/slides/slide5.xml" Id="R8a4b7cc9253c451e" /><Relationship Type="http://schemas.openxmlformats.org/officeDocument/2006/relationships/slide" Target="/ppt/slides/slide6.xml" Id="R00429f2555284032" /><Relationship Type="http://schemas.openxmlformats.org/officeDocument/2006/relationships/slide" Target="/ppt/slides/slide7.xml" Id="R15d9e2dc105e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c95b85658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1c196f0141aa" /><Relationship Type="http://schemas.openxmlformats.org/officeDocument/2006/relationships/theme" Target="/ppt/slideMasters/theme/theme1.xml" Id="R1cfcfcb8968e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71c196f01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05f41d9a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605713ea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5cce99d2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dcf43543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9a452ccc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772b71b7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c13619dce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Ship-Ring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79 307 951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83 764 756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nina@ship-ring.no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922 192 286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