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54b8ee0b3247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13c1d9c7ca471b"/>
  </p:sldMasterIdLst>
  <p:sldIdLst>
    <p:sldId xmlns:r="http://schemas.openxmlformats.org/officeDocument/2006/relationships" id="256" r:id="R03e1e1f904314501"/>
    <p:sldId xmlns:r="http://schemas.openxmlformats.org/officeDocument/2006/relationships" id="257" r:id="R746470b4f579435b"/>
    <p:sldId xmlns:r="http://schemas.openxmlformats.org/officeDocument/2006/relationships" id="258" r:id="R4c99e7d69df74e8a"/>
    <p:sldId xmlns:r="http://schemas.openxmlformats.org/officeDocument/2006/relationships" id="259" r:id="R66edbdb182544806"/>
    <p:sldId xmlns:r="http://schemas.openxmlformats.org/officeDocument/2006/relationships" id="260" r:id="Rfc3a9c14e7cd42be"/>
    <p:sldId xmlns:r="http://schemas.openxmlformats.org/officeDocument/2006/relationships" id="261" r:id="Ra3b4021ce28d4f0f"/>
    <p:sldId xmlns:r="http://schemas.openxmlformats.org/officeDocument/2006/relationships" id="262" r:id="Rf842ff93d59b40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3c1d9c7ca471b" /><Relationship Type="http://schemas.openxmlformats.org/officeDocument/2006/relationships/slide" Target="/ppt/slides/slide1.xml" Id="R03e1e1f904314501" /><Relationship Type="http://schemas.openxmlformats.org/officeDocument/2006/relationships/slide" Target="/ppt/slides/slide2.xml" Id="R746470b4f579435b" /><Relationship Type="http://schemas.openxmlformats.org/officeDocument/2006/relationships/slide" Target="/ppt/slides/slide3.xml" Id="R4c99e7d69df74e8a" /><Relationship Type="http://schemas.openxmlformats.org/officeDocument/2006/relationships/slide" Target="/ppt/slides/slide4.xml" Id="R66edbdb182544806" /><Relationship Type="http://schemas.openxmlformats.org/officeDocument/2006/relationships/slide" Target="/ppt/slides/slide5.xml" Id="Rfc3a9c14e7cd42be" /><Relationship Type="http://schemas.openxmlformats.org/officeDocument/2006/relationships/slide" Target="/ppt/slides/slide6.xml" Id="Ra3b4021ce28d4f0f" /><Relationship Type="http://schemas.openxmlformats.org/officeDocument/2006/relationships/slide" Target="/ppt/slides/slide7.xml" Id="Rf842ff93d59b40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e20824d7144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36f2c1c5e48bd" /><Relationship Type="http://schemas.openxmlformats.org/officeDocument/2006/relationships/theme" Target="/ppt/slideMasters/theme/theme1.xml" Id="R361b4aa926bf4e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e36f2c1c5e48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be7a0ae75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416c14c0a46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417193f3b40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8b429150549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cc72e7b9b4d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c7dd0b19f4e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64c32519c40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ARNSTEIN AMUNDRUD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AMUNDRUD AS ble etablert [år] og holder til i Braskereidfoss.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−372 771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23 860 990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31 883 167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AMUNDRUD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AMUNDRUD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KAJA AMUNDRUD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Vestsidevegen 1363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2435 Braskereidfoss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922 198 039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AMUNDRUD AS</a:t>
            </a:r>
          </a:p>
        </p:txBody>
      </p:sp>
    </p:spTree>
  </p:cSld>
  <p:clrMapOvr>
    <a:masterClrMapping xmlns:a="http://schemas.openxmlformats.org/drawingml/2006/main"/>
  </p:clrMapOvr>
</p:sld>
</file>