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b46fe3866a47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56880012c94740"/>
  </p:sldMasterIdLst>
  <p:sldIdLst>
    <p:sldId xmlns:r="http://schemas.openxmlformats.org/officeDocument/2006/relationships" id="256" r:id="Ra332880c7aa54097"/>
    <p:sldId xmlns:r="http://schemas.openxmlformats.org/officeDocument/2006/relationships" id="257" r:id="R78c656c2e8ef44b2"/>
    <p:sldId xmlns:r="http://schemas.openxmlformats.org/officeDocument/2006/relationships" id="258" r:id="Rd1cf4978698d4bbb"/>
    <p:sldId xmlns:r="http://schemas.openxmlformats.org/officeDocument/2006/relationships" id="259" r:id="Rd51607d45aca49e2"/>
    <p:sldId xmlns:r="http://schemas.openxmlformats.org/officeDocument/2006/relationships" id="260" r:id="Ra2dff8d52d4f4159"/>
    <p:sldId xmlns:r="http://schemas.openxmlformats.org/officeDocument/2006/relationships" id="261" r:id="Rdeaaaf59b66a470e"/>
    <p:sldId xmlns:r="http://schemas.openxmlformats.org/officeDocument/2006/relationships" id="262" r:id="R0beaeced7b8d4a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56880012c94740" /><Relationship Type="http://schemas.openxmlformats.org/officeDocument/2006/relationships/slide" Target="/ppt/slides/slide1.xml" Id="Ra332880c7aa54097" /><Relationship Type="http://schemas.openxmlformats.org/officeDocument/2006/relationships/slide" Target="/ppt/slides/slide2.xml" Id="R78c656c2e8ef44b2" /><Relationship Type="http://schemas.openxmlformats.org/officeDocument/2006/relationships/slide" Target="/ppt/slides/slide3.xml" Id="Rd1cf4978698d4bbb" /><Relationship Type="http://schemas.openxmlformats.org/officeDocument/2006/relationships/slide" Target="/ppt/slides/slide4.xml" Id="Rd51607d45aca49e2" /><Relationship Type="http://schemas.openxmlformats.org/officeDocument/2006/relationships/slide" Target="/ppt/slides/slide5.xml" Id="Ra2dff8d52d4f4159" /><Relationship Type="http://schemas.openxmlformats.org/officeDocument/2006/relationships/slide" Target="/ppt/slides/slide6.xml" Id="Rdeaaaf59b66a470e" /><Relationship Type="http://schemas.openxmlformats.org/officeDocument/2006/relationships/slide" Target="/ppt/slides/slide7.xml" Id="R0beaeced7b8d4a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3e92ba050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954285032426d" /><Relationship Type="http://schemas.openxmlformats.org/officeDocument/2006/relationships/theme" Target="/ppt/slideMasters/theme/theme1.xml" Id="Rcc76678a211344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e954285032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7b779500544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e1ebdaf8140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eec1881c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d3d9bc43a2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27f89bb6b46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06e4165ea43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1d14d38f4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SLETTNES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SLETTNES SERVICE AS ble etablert [år] og holder til i Gamvik.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848 977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187 279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1 838 668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ADOLF JOHANNES GRIP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9775 Gamvik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922 200 025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SLETTNES SERVICE AS</a:t>
            </a:r>
          </a:p>
        </p:txBody>
      </p:sp>
    </p:spTree>
  </p:cSld>
  <p:clrMapOvr>
    <a:masterClrMapping xmlns:a="http://schemas.openxmlformats.org/drawingml/2006/main"/>
  </p:clrMapOvr>
</p:sld>
</file>