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89e809262948f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0ee02cbb5c4445"/>
  </p:sldMasterIdLst>
  <p:sldIdLst>
    <p:sldId xmlns:r="http://schemas.openxmlformats.org/officeDocument/2006/relationships" id="256" r:id="R2529909669be40d7"/>
    <p:sldId xmlns:r="http://schemas.openxmlformats.org/officeDocument/2006/relationships" id="257" r:id="Rf637663a39684af4"/>
    <p:sldId xmlns:r="http://schemas.openxmlformats.org/officeDocument/2006/relationships" id="258" r:id="R59168255e9114e22"/>
    <p:sldId xmlns:r="http://schemas.openxmlformats.org/officeDocument/2006/relationships" id="259" r:id="R6b58a8e4935a4f61"/>
    <p:sldId xmlns:r="http://schemas.openxmlformats.org/officeDocument/2006/relationships" id="260" r:id="Rd13ad7be942f43d5"/>
    <p:sldId xmlns:r="http://schemas.openxmlformats.org/officeDocument/2006/relationships" id="261" r:id="R0120f5832b6a42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0ee02cbb5c4445" /><Relationship Type="http://schemas.openxmlformats.org/officeDocument/2006/relationships/slide" Target="/ppt/slides/slide1.xml" Id="R2529909669be40d7" /><Relationship Type="http://schemas.openxmlformats.org/officeDocument/2006/relationships/slide" Target="/ppt/slides/slide2.xml" Id="Rf637663a39684af4" /><Relationship Type="http://schemas.openxmlformats.org/officeDocument/2006/relationships/slide" Target="/ppt/slides/slide3.xml" Id="R59168255e9114e22" /><Relationship Type="http://schemas.openxmlformats.org/officeDocument/2006/relationships/slide" Target="/ppt/slides/slide4.xml" Id="R6b58a8e4935a4f61" /><Relationship Type="http://schemas.openxmlformats.org/officeDocument/2006/relationships/slide" Target="/ppt/slides/slide5.xml" Id="Rd13ad7be942f43d5" /><Relationship Type="http://schemas.openxmlformats.org/officeDocument/2006/relationships/slide" Target="/ppt/slides/slide6.xml" Id="R0120f5832b6a42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1f24b38ac74a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bf552605b141de" /><Relationship Type="http://schemas.openxmlformats.org/officeDocument/2006/relationships/theme" Target="/ppt/slideMasters/theme/theme1.xml" Id="Rc796eaed6c3640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bf552605b141d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3a49a1600348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50206c1e7347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f8600645b9463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09ec9750d44a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ebae276cc04d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200f4833ad43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AVISA OSLO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AVISA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AVISA OSLO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AVISA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AVISA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AVISA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AMEDIA NORGE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AVISA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Schweigaards gate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922 202 575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AVISA OSLO AS</a:t>
            </a:r>
          </a:p>
        </p:txBody>
      </p:sp>
    </p:spTree>
  </p:cSld>
  <p:clrMapOvr>
    <a:masterClrMapping xmlns:a="http://schemas.openxmlformats.org/drawingml/2006/main"/>
  </p:clrMapOvr>
</p:sld>
</file>