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e57375083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c6003382c40dd"/>
  </p:sldMasterIdLst>
  <p:sldIdLst>
    <p:sldId xmlns:r="http://schemas.openxmlformats.org/officeDocument/2006/relationships" id="256" r:id="R0603ffd0357d42cb"/>
    <p:sldId xmlns:r="http://schemas.openxmlformats.org/officeDocument/2006/relationships" id="257" r:id="Ra88e30e567814d9c"/>
    <p:sldId xmlns:r="http://schemas.openxmlformats.org/officeDocument/2006/relationships" id="258" r:id="Rb9551a3388bd4dda"/>
    <p:sldId xmlns:r="http://schemas.openxmlformats.org/officeDocument/2006/relationships" id="259" r:id="R0507cf31648a4fab"/>
    <p:sldId xmlns:r="http://schemas.openxmlformats.org/officeDocument/2006/relationships" id="260" r:id="R1002911633404768"/>
    <p:sldId xmlns:r="http://schemas.openxmlformats.org/officeDocument/2006/relationships" id="261" r:id="Rebea9c6152864c8b"/>
    <p:sldId xmlns:r="http://schemas.openxmlformats.org/officeDocument/2006/relationships" id="262" r:id="R8c961cab9b91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c6003382c40dd" /><Relationship Type="http://schemas.openxmlformats.org/officeDocument/2006/relationships/slide" Target="/ppt/slides/slide1.xml" Id="R0603ffd0357d42cb" /><Relationship Type="http://schemas.openxmlformats.org/officeDocument/2006/relationships/slide" Target="/ppt/slides/slide2.xml" Id="Ra88e30e567814d9c" /><Relationship Type="http://schemas.openxmlformats.org/officeDocument/2006/relationships/slide" Target="/ppt/slides/slide3.xml" Id="Rb9551a3388bd4dda" /><Relationship Type="http://schemas.openxmlformats.org/officeDocument/2006/relationships/slide" Target="/ppt/slides/slide4.xml" Id="R0507cf31648a4fab" /><Relationship Type="http://schemas.openxmlformats.org/officeDocument/2006/relationships/slide" Target="/ppt/slides/slide5.xml" Id="R1002911633404768" /><Relationship Type="http://schemas.openxmlformats.org/officeDocument/2006/relationships/slide" Target="/ppt/slides/slide6.xml" Id="Rebea9c6152864c8b" /><Relationship Type="http://schemas.openxmlformats.org/officeDocument/2006/relationships/slide" Target="/ppt/slides/slide7.xml" Id="R8c961cab9b91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00c984515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7f63ec8f14cbf" /><Relationship Type="http://schemas.openxmlformats.org/officeDocument/2006/relationships/theme" Target="/ppt/slideMasters/theme/theme1.xml" Id="Rd1b7026b0974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7f63ec8f1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508c1676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d41b4ca19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2b055832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39e7fa027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cc81e973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18978a3b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54fb496e2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BANOR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BANOR TRANSPORT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Dahls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922 204 896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TRANSPORT AS</a:t>
            </a:r>
          </a:p>
        </p:txBody>
      </p:sp>
    </p:spTree>
  </p:cSld>
  <p:clrMapOvr>
    <a:masterClrMapping xmlns:a="http://schemas.openxmlformats.org/drawingml/2006/main"/>
  </p:clrMapOvr>
</p:sld>
</file>